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6" r:id="rId1"/>
  </p:sldMasterIdLst>
  <p:sldIdLst>
    <p:sldId id="258" r:id="rId2"/>
    <p:sldId id="262" r:id="rId3"/>
    <p:sldId id="265" r:id="rId4"/>
    <p:sldId id="266" r:id="rId5"/>
    <p:sldId id="267" r:id="rId6"/>
    <p:sldId id="268" r:id="rId7"/>
    <p:sldId id="269" r:id="rId8"/>
    <p:sldId id="270" r:id="rId9"/>
    <p:sldId id="271" r:id="rId10"/>
    <p:sldId id="272" r:id="rId11"/>
    <p:sldId id="273" r:id="rId12"/>
    <p:sldId id="274" r:id="rId13"/>
    <p:sldId id="275" r:id="rId14"/>
    <p:sldId id="276" r:id="rId15"/>
    <p:sldId id="277" r:id="rId16"/>
    <p:sldId id="278" r:id="rId17"/>
    <p:sldId id="279" r:id="rId18"/>
    <p:sldId id="280" r:id="rId19"/>
    <p:sldId id="281" r:id="rId20"/>
    <p:sldId id="282" r:id="rId21"/>
    <p:sldId id="283" r:id="rId22"/>
  </p:sldIdLst>
  <p:sldSz cx="10058400" cy="7772400"/>
  <p:notesSz cx="10058400" cy="7772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5" d="100"/>
          <a:sy n="75" d="100"/>
        </p:scale>
        <p:origin x="1482" y="6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mit Kukreja" userId="1dd9db80919b4087" providerId="LiveId" clId="{629CEAC8-121F-4D93-B5B2-0C082AF8C8E3}"/>
    <pc:docChg chg="undo custSel modSld">
      <pc:chgData name="Amit Kukreja" userId="1dd9db80919b4087" providerId="LiveId" clId="{629CEAC8-121F-4D93-B5B2-0C082AF8C8E3}" dt="2023-05-23T23:22:05.383" v="24" actId="108"/>
      <pc:docMkLst>
        <pc:docMk/>
      </pc:docMkLst>
      <pc:sldChg chg="modSp mod">
        <pc:chgData name="Amit Kukreja" userId="1dd9db80919b4087" providerId="LiveId" clId="{629CEAC8-121F-4D93-B5B2-0C082AF8C8E3}" dt="2023-05-23T23:22:05.383" v="24" actId="108"/>
        <pc:sldMkLst>
          <pc:docMk/>
          <pc:sldMk cId="0" sldId="258"/>
        </pc:sldMkLst>
        <pc:spChg chg="mod">
          <ac:chgData name="Amit Kukreja" userId="1dd9db80919b4087" providerId="LiveId" clId="{629CEAC8-121F-4D93-B5B2-0C082AF8C8E3}" dt="2023-05-23T23:22:05.383" v="24" actId="108"/>
          <ac:spMkLst>
            <pc:docMk/>
            <pc:sldMk cId="0" sldId="258"/>
            <ac:spMk id="7" creationId="{00000000-0000-0000-0000-00000000000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0"/>
            <a:ext cx="10058400" cy="77724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82" tIns="50941" rIns="101882" bIns="50941"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3" name="Rounded Rectangle 12"/>
          <p:cNvSpPr/>
          <p:nvPr/>
        </p:nvSpPr>
        <p:spPr>
          <a:xfrm>
            <a:off x="71844" y="79056"/>
            <a:ext cx="9914709" cy="7584494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01882" tIns="50941" rIns="101882" bIns="50941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424940" y="3627120"/>
            <a:ext cx="7040880" cy="1813560"/>
          </a:xfrm>
        </p:spPr>
        <p:txBody>
          <a:bodyPr/>
          <a:lstStyle>
            <a:lvl1pPr marL="0" indent="0" algn="ctr">
              <a:buNone/>
              <a:defRPr sz="2900">
                <a:solidFill>
                  <a:schemeClr val="tx2"/>
                </a:solidFill>
              </a:defRPr>
            </a:lvl1pPr>
            <a:lvl2pPr marL="509412" indent="0" algn="ctr">
              <a:buNone/>
            </a:lvl2pPr>
            <a:lvl3pPr marL="1018824" indent="0" algn="ctr">
              <a:buNone/>
            </a:lvl3pPr>
            <a:lvl4pPr marL="1528237" indent="0" algn="ctr">
              <a:buNone/>
            </a:lvl4pPr>
            <a:lvl5pPr marL="2037649" indent="0" algn="ctr">
              <a:buNone/>
            </a:lvl5pPr>
            <a:lvl6pPr marL="2547061" indent="0" algn="ctr">
              <a:buNone/>
            </a:lvl6pPr>
            <a:lvl7pPr marL="3056473" indent="0" algn="ctr">
              <a:buNone/>
            </a:lvl7pPr>
            <a:lvl8pPr marL="3565886" indent="0" algn="ctr">
              <a:buNone/>
            </a:lvl8pPr>
            <a:lvl9pPr marL="4075298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9/5/2023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>
            <a:noAutofit/>
          </a:bodyPr>
          <a:lstStyle>
            <a:lvl1pPr>
              <a:defRPr sz="1600">
                <a:solidFill>
                  <a:srgbClr val="FFFFFF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9225" y="1642544"/>
            <a:ext cx="9923691" cy="1730996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01882" tIns="50941" rIns="101882" bIns="50941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69225" y="1582950"/>
            <a:ext cx="9923691" cy="136657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01882" tIns="50941" rIns="101882" bIns="50941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69225" y="3373535"/>
            <a:ext cx="9923691" cy="125270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01882" tIns="50941" rIns="101882" bIns="50941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502920" y="1706721"/>
            <a:ext cx="9052560" cy="1666028"/>
          </a:xfrm>
        </p:spPr>
        <p:txBody>
          <a:bodyPr anchor="ctr"/>
          <a:lstStyle>
            <a:lvl1pPr algn="ctr">
              <a:defRPr lang="en-US" dirty="0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292340" y="311261"/>
            <a:ext cx="2212848" cy="6631728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05840" y="311259"/>
            <a:ext cx="6118860" cy="6631728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1005840" y="1640840"/>
            <a:ext cx="8549640" cy="51816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10058400" cy="77724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82" tIns="50941" rIns="101882" bIns="50941"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0" name="Rounded Rectangle 9"/>
          <p:cNvSpPr/>
          <p:nvPr/>
        </p:nvSpPr>
        <p:spPr>
          <a:xfrm>
            <a:off x="71844" y="79056"/>
            <a:ext cx="9914709" cy="7584494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3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01882" tIns="50941" rIns="101882" bIns="50941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4544" y="1079501"/>
            <a:ext cx="8549640" cy="1543685"/>
          </a:xfrm>
        </p:spPr>
        <p:txBody>
          <a:bodyPr anchor="b" anchorCtr="0"/>
          <a:lstStyle>
            <a:lvl1pPr algn="l">
              <a:buNone/>
              <a:defRPr sz="4500" b="0" cap="none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4544" y="2887663"/>
            <a:ext cx="8549640" cy="1516697"/>
          </a:xfrm>
        </p:spPr>
        <p:txBody>
          <a:bodyPr anchor="t" anchorCtr="0"/>
          <a:lstStyle>
            <a:lvl1pPr marL="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80110" y="6995160"/>
            <a:ext cx="4400550" cy="51816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 flipV="1">
            <a:off x="76354" y="2693741"/>
            <a:ext cx="9914867" cy="1036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01882" tIns="50941" rIns="101882" bIns="50941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76061" y="2653672"/>
            <a:ext cx="9915159" cy="51815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01882" tIns="50941" rIns="101882" bIns="50941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75137" y="2798064"/>
            <a:ext cx="9916083" cy="51816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01882" tIns="50941" rIns="101882" bIns="50941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60934" y="7036613"/>
            <a:ext cx="502920" cy="518160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1005840" y="1640840"/>
            <a:ext cx="4123944" cy="51816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5427345" y="1640840"/>
            <a:ext cx="4123944" cy="51816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5840" y="309457"/>
            <a:ext cx="8549640" cy="1295400"/>
          </a:xfrm>
        </p:spPr>
        <p:txBody>
          <a:bodyPr anchor="b" anchorCtr="0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40" y="1640840"/>
            <a:ext cx="4107180" cy="863600"/>
          </a:xfrm>
          <a:noFill/>
          <a:ln w="12700" cap="sq" cmpd="sng" algn="ctr">
            <a:noFill/>
            <a:prstDash val="solid"/>
          </a:ln>
        </p:spPr>
        <p:txBody>
          <a:bodyPr lIns="101882" anchor="b" anchorCtr="0">
            <a:noAutofit/>
          </a:bodyPr>
          <a:lstStyle>
            <a:lvl1pPr marL="0" indent="0">
              <a:buNone/>
              <a:defRPr sz="27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200" b="1"/>
            </a:lvl2pPr>
            <a:lvl3pPr>
              <a:buNone/>
              <a:defRPr sz="2000" b="1"/>
            </a:lvl3pPr>
            <a:lvl4pPr>
              <a:buNone/>
              <a:defRPr sz="1800" b="1"/>
            </a:lvl4pPr>
            <a:lvl5pPr>
              <a:buNone/>
              <a:defRPr sz="18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5448300" y="1640840"/>
            <a:ext cx="4107180" cy="863600"/>
          </a:xfrm>
          <a:noFill/>
          <a:ln w="12700" cap="sq" cmpd="sng" algn="ctr">
            <a:noFill/>
            <a:prstDash val="solid"/>
          </a:ln>
        </p:spPr>
        <p:txBody>
          <a:bodyPr lIns="101882" anchor="b" anchorCtr="0">
            <a:noAutofit/>
          </a:bodyPr>
          <a:lstStyle>
            <a:lvl1pPr marL="0" indent="0">
              <a:buNone/>
              <a:defRPr sz="27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200" b="1"/>
            </a:lvl2pPr>
            <a:lvl3pPr>
              <a:buNone/>
              <a:defRPr sz="2000" b="1"/>
            </a:lvl3pPr>
            <a:lvl4pPr>
              <a:buNone/>
              <a:defRPr sz="1800" b="1"/>
            </a:lvl4pPr>
            <a:lvl5pPr>
              <a:buNone/>
              <a:defRPr sz="18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>
          <a:xfrm>
            <a:off x="1005840" y="2547620"/>
            <a:ext cx="4107180" cy="440436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half" idx="4"/>
          </p:nvPr>
        </p:nvSpPr>
        <p:spPr>
          <a:xfrm>
            <a:off x="5448300" y="2547620"/>
            <a:ext cx="4107180" cy="440436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10058400" cy="7772400"/>
          </a:xfrm>
          <a:prstGeom prst="rect">
            <a:avLst/>
          </a:prstGeom>
          <a:solidFill>
            <a:srgbClr val="FFFFFF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01882" tIns="50941" rIns="101882" bIns="50941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9" name="Rounded Rectangle 8"/>
          <p:cNvSpPr/>
          <p:nvPr/>
        </p:nvSpPr>
        <p:spPr>
          <a:xfrm>
            <a:off x="70409" y="79056"/>
            <a:ext cx="9914709" cy="7585862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01882" tIns="50941" rIns="101882" bIns="50941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5840" y="309457"/>
            <a:ext cx="8549640" cy="1295400"/>
          </a:xfrm>
        </p:spPr>
        <p:txBody>
          <a:bodyPr anchor="b" anchorCtr="0"/>
          <a:lstStyle>
            <a:lvl1pPr algn="l">
              <a:buNone/>
              <a:defRPr sz="4500" b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1005840" y="1813560"/>
            <a:ext cx="2095500" cy="5095240"/>
          </a:xfrm>
        </p:spPr>
        <p:txBody>
          <a:bodyPr/>
          <a:lstStyle>
            <a:lvl1pPr marL="0" indent="0">
              <a:buNone/>
              <a:defRPr sz="2000"/>
            </a:lvl1pPr>
            <a:lvl2pPr>
              <a:buNone/>
              <a:defRPr sz="1300"/>
            </a:lvl2pPr>
            <a:lvl3pPr>
              <a:buNone/>
              <a:defRPr sz="1100"/>
            </a:lvl3pPr>
            <a:lvl4pPr>
              <a:buNone/>
              <a:defRPr sz="1000"/>
            </a:lvl4pPr>
            <a:lvl5pPr>
              <a:buNone/>
              <a:defRPr sz="10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"/>
          </p:nvPr>
        </p:nvSpPr>
        <p:spPr>
          <a:xfrm>
            <a:off x="3268980" y="1813560"/>
            <a:ext cx="6286500" cy="509524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5840" y="5553957"/>
            <a:ext cx="8046720" cy="591926"/>
          </a:xfrm>
        </p:spPr>
        <p:txBody>
          <a:bodyPr anchor="ctr">
            <a:noAutofit/>
          </a:bodyPr>
          <a:lstStyle>
            <a:lvl1pPr algn="l">
              <a:buNone/>
              <a:defRPr sz="3100" b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5840" y="6171935"/>
            <a:ext cx="8046720" cy="777240"/>
          </a:xfrm>
        </p:spPr>
        <p:txBody>
          <a:bodyPr/>
          <a:lstStyle>
            <a:lvl1pPr marL="0" indent="0">
              <a:buFontTx/>
              <a:buNone/>
              <a:defRPr sz="1800"/>
            </a:lvl1pPr>
            <a:lvl2pPr>
              <a:defRPr sz="1300"/>
            </a:lvl2pPr>
            <a:lvl3pPr>
              <a:defRPr sz="1100"/>
            </a:lvl3pPr>
            <a:lvl4pPr>
              <a:defRPr sz="1000"/>
            </a:lvl4pPr>
            <a:lvl5pPr>
              <a:defRPr sz="10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05840" y="6995160"/>
            <a:ext cx="4274820" cy="51816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60934" y="7036613"/>
            <a:ext cx="502920" cy="518160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 flipV="1">
            <a:off x="75138" y="5308029"/>
            <a:ext cx="9907524" cy="1036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01882" tIns="50941" rIns="101882" bIns="50941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>
          <a:xfrm>
            <a:off x="75359" y="5270538"/>
            <a:ext cx="9907303" cy="51815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01882" tIns="50941" rIns="101882" bIns="50941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Rectangle 12"/>
          <p:cNvSpPr/>
          <p:nvPr/>
        </p:nvSpPr>
        <p:spPr>
          <a:xfrm>
            <a:off x="75361" y="5409654"/>
            <a:ext cx="9907301" cy="55315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01882" tIns="50941" rIns="101882" bIns="50941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75140" y="75566"/>
            <a:ext cx="9902060" cy="5192395"/>
          </a:xfrm>
          <a:prstGeom prst="round2SameRect">
            <a:avLst>
              <a:gd name="adj1" fmla="val 7101"/>
              <a:gd name="adj2" fmla="val 0"/>
            </a:avLst>
          </a:prstGeom>
          <a:solidFill>
            <a:schemeClr val="bg2"/>
          </a:solidFill>
          <a:ln w="6350"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36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0058400" cy="77724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82" tIns="50941" rIns="101882" bIns="50941"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8" name="Rounded Rectangle 7"/>
          <p:cNvSpPr/>
          <p:nvPr/>
        </p:nvSpPr>
        <p:spPr>
          <a:xfrm>
            <a:off x="70409" y="79056"/>
            <a:ext cx="9914709" cy="7585862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01882" tIns="50941" rIns="101882" bIns="50941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1005840" y="311256"/>
            <a:ext cx="8549640" cy="1295400"/>
          </a:xfrm>
          <a:prstGeom prst="rect">
            <a:avLst/>
          </a:prstGeom>
        </p:spPr>
        <p:txBody>
          <a:bodyPr lIns="101882" tIns="50941" rIns="101882" bIns="101882" anchor="b" anchorCtr="0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1005840" y="1640840"/>
            <a:ext cx="8549640" cy="5181600"/>
          </a:xfrm>
          <a:prstGeom prst="rect">
            <a:avLst/>
          </a:prstGeom>
        </p:spPr>
        <p:txBody>
          <a:bodyPr lIns="101882" tIns="50941" rIns="101882" bIns="50941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789420" y="7016750"/>
            <a:ext cx="2724150" cy="539750"/>
          </a:xfrm>
          <a:prstGeom prst="rect">
            <a:avLst/>
          </a:prstGeom>
        </p:spPr>
        <p:txBody>
          <a:bodyPr lIns="101882" tIns="50941" rIns="101882" bIns="50941" anchor="ctr" anchorCtr="0"/>
          <a:lstStyle>
            <a:lvl1pPr algn="r" eaLnBrk="1" latinLnBrk="0" hangingPunct="1">
              <a:defRPr kumimoji="0" sz="1600">
                <a:solidFill>
                  <a:schemeClr val="tx2"/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1005840" y="6995160"/>
            <a:ext cx="4358640" cy="518160"/>
          </a:xfrm>
          <a:prstGeom prst="rect">
            <a:avLst/>
          </a:prstGeom>
        </p:spPr>
        <p:txBody>
          <a:bodyPr lIns="101882" tIns="50941" rIns="101882" bIns="50941" anchor="ctr" anchorCtr="0"/>
          <a:lstStyle>
            <a:lvl1pPr eaLnBrk="1" latinLnBrk="0" hangingPunct="1">
              <a:defRPr kumimoji="0" sz="16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160934" y="7038340"/>
            <a:ext cx="502920" cy="518160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anchor="ctr" anchorCtr="1">
            <a:noAutofit/>
          </a:bodyPr>
          <a:lstStyle>
            <a:lvl1pPr algn="ctr" eaLnBrk="1" latinLnBrk="0" hangingPunct="1">
              <a:defRPr kumimoji="0" sz="16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</p:sldLayoutIdLst>
  <p:txStyles>
    <p:titleStyle>
      <a:lvl1pPr algn="l" rtl="0" eaLnBrk="1" latinLnBrk="0" hangingPunct="1">
        <a:spcBef>
          <a:spcPct val="0"/>
        </a:spcBef>
        <a:buNone/>
        <a:defRPr kumimoji="0" sz="45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05647" indent="-305647" algn="l" rtl="0" eaLnBrk="1" latinLnBrk="0" hangingPunct="1">
        <a:spcBef>
          <a:spcPts val="646"/>
        </a:spcBef>
        <a:buClr>
          <a:schemeClr val="accent1"/>
        </a:buClr>
        <a:buSzPct val="85000"/>
        <a:buFont typeface="Wingdings 2"/>
        <a:buChar char="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11295" indent="-254706" algn="l" rtl="0" eaLnBrk="1" latinLnBrk="0" hangingPunct="1">
        <a:spcBef>
          <a:spcPts val="412"/>
        </a:spcBef>
        <a:buClr>
          <a:schemeClr val="accent2"/>
        </a:buClr>
        <a:buSzPct val="85000"/>
        <a:buFont typeface="Wingdings 2"/>
        <a:buChar char="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916942" indent="-254706" algn="l" rtl="0" eaLnBrk="1" latinLnBrk="0" hangingPunct="1">
        <a:spcBef>
          <a:spcPts val="412"/>
        </a:spcBef>
        <a:buClr>
          <a:schemeClr val="accent1">
            <a:tint val="60000"/>
          </a:schemeClr>
        </a:buClr>
        <a:buSzPct val="85000"/>
        <a:buFont typeface="Wingdings 2"/>
        <a:buChar char=""/>
        <a:defRPr kumimoji="0"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222589" indent="-254706" algn="l" rtl="0" eaLnBrk="1" latinLnBrk="0" hangingPunct="1">
        <a:spcBef>
          <a:spcPts val="412"/>
        </a:spcBef>
        <a:buClr>
          <a:schemeClr val="accent3"/>
        </a:buClr>
        <a:buSzPct val="80000"/>
        <a:buFont typeface="Wingdings 2"/>
        <a:buChar char=""/>
        <a:defRPr kumimoji="0"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1528237" indent="-254706" algn="l" rtl="0" eaLnBrk="1" latinLnBrk="0" hangingPunct="1">
        <a:spcBef>
          <a:spcPts val="412"/>
        </a:spcBef>
        <a:buClr>
          <a:schemeClr val="accent3"/>
        </a:buClr>
        <a:buFontTx/>
        <a:buChar char="o"/>
        <a:defRPr kumimoji="0" sz="2200" kern="1200">
          <a:solidFill>
            <a:schemeClr val="tx1"/>
          </a:solidFill>
          <a:latin typeface="+mn-lt"/>
          <a:ea typeface="+mn-ea"/>
          <a:cs typeface="+mn-cs"/>
        </a:defRPr>
      </a:lvl5pPr>
      <a:lvl6pPr marL="1833884" indent="-254706" algn="l" rtl="0" eaLnBrk="1" latinLnBrk="0" hangingPunct="1">
        <a:spcBef>
          <a:spcPts val="412"/>
        </a:spcBef>
        <a:buClr>
          <a:schemeClr val="accent3"/>
        </a:buClr>
        <a:buChar char="•"/>
        <a:defRPr kumimoji="0" sz="20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139531" indent="-254706" algn="l" rtl="0" eaLnBrk="1" latinLnBrk="0" hangingPunct="1">
        <a:spcBef>
          <a:spcPts val="412"/>
        </a:spcBef>
        <a:buClr>
          <a:schemeClr val="accent2"/>
        </a:buClr>
        <a:buChar char="•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45179" indent="-254706" algn="l" rtl="0" eaLnBrk="1" latinLnBrk="0" hangingPunct="1">
        <a:spcBef>
          <a:spcPts val="412"/>
        </a:spcBef>
        <a:buClr>
          <a:schemeClr val="accent1">
            <a:tint val="60000"/>
          </a:schemeClr>
        </a:buClr>
        <a:buChar char="•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2750826" indent="-254706" algn="l" rtl="0" eaLnBrk="1" latinLnBrk="0" hangingPunct="1">
        <a:spcBef>
          <a:spcPts val="412"/>
        </a:spcBef>
        <a:buClr>
          <a:schemeClr val="accent2">
            <a:tint val="60000"/>
          </a:schemeClr>
        </a:buClr>
        <a:buChar char="•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509412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1018824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528237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2037649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547061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3056473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565886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4075298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457200" y="3886200"/>
            <a:ext cx="394335" cy="319405"/>
          </a:xfrm>
          <a:custGeom>
            <a:avLst/>
            <a:gdLst/>
            <a:ahLst/>
            <a:cxnLst/>
            <a:rect l="l" t="t" r="r" b="b"/>
            <a:pathLst>
              <a:path w="394334" h="319405">
                <a:moveTo>
                  <a:pt x="393953" y="319277"/>
                </a:moveTo>
                <a:lnTo>
                  <a:pt x="393953" y="0"/>
                </a:lnTo>
                <a:lnTo>
                  <a:pt x="196596" y="0"/>
                </a:lnTo>
                <a:lnTo>
                  <a:pt x="144462" y="5711"/>
                </a:lnTo>
                <a:lnTo>
                  <a:pt x="97536" y="21815"/>
                </a:lnTo>
                <a:lnTo>
                  <a:pt x="57721" y="46767"/>
                </a:lnTo>
                <a:lnTo>
                  <a:pt x="26923" y="79022"/>
                </a:lnTo>
                <a:lnTo>
                  <a:pt x="7048" y="117034"/>
                </a:lnTo>
                <a:lnTo>
                  <a:pt x="0" y="159257"/>
                </a:lnTo>
                <a:lnTo>
                  <a:pt x="7048" y="201802"/>
                </a:lnTo>
                <a:lnTo>
                  <a:pt x="26923" y="240029"/>
                </a:lnTo>
                <a:lnTo>
                  <a:pt x="57721" y="272414"/>
                </a:lnTo>
                <a:lnTo>
                  <a:pt x="97536" y="297433"/>
                </a:lnTo>
                <a:lnTo>
                  <a:pt x="144462" y="313563"/>
                </a:lnTo>
                <a:lnTo>
                  <a:pt x="196596" y="319277"/>
                </a:lnTo>
                <a:lnTo>
                  <a:pt x="393953" y="319277"/>
                </a:lnTo>
                <a:close/>
              </a:path>
            </a:pathLst>
          </a:custGeom>
          <a:solidFill>
            <a:srgbClr val="0033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66800" y="3223101"/>
            <a:ext cx="7924800" cy="1645602"/>
          </a:xfrm>
          <a:custGeom>
            <a:avLst/>
            <a:gdLst/>
            <a:ahLst/>
            <a:cxnLst/>
            <a:rect l="l" t="t" r="r" b="b"/>
            <a:pathLst>
              <a:path w="7924800" h="1143000">
                <a:moveTo>
                  <a:pt x="247650" y="0"/>
                </a:moveTo>
                <a:lnTo>
                  <a:pt x="197628" y="5015"/>
                </a:lnTo>
                <a:lnTo>
                  <a:pt x="151090" y="19407"/>
                </a:lnTo>
                <a:lnTo>
                  <a:pt x="109016" y="42192"/>
                </a:lnTo>
                <a:lnTo>
                  <a:pt x="72390" y="72389"/>
                </a:lnTo>
                <a:lnTo>
                  <a:pt x="42192" y="109016"/>
                </a:lnTo>
                <a:lnTo>
                  <a:pt x="19407" y="151090"/>
                </a:lnTo>
                <a:lnTo>
                  <a:pt x="5015" y="197628"/>
                </a:lnTo>
                <a:lnTo>
                  <a:pt x="0" y="247650"/>
                </a:lnTo>
                <a:lnTo>
                  <a:pt x="0" y="895350"/>
                </a:lnTo>
                <a:lnTo>
                  <a:pt x="5015" y="945152"/>
                </a:lnTo>
                <a:lnTo>
                  <a:pt x="19407" y="991588"/>
                </a:lnTo>
                <a:lnTo>
                  <a:pt x="42192" y="1033648"/>
                </a:lnTo>
                <a:lnTo>
                  <a:pt x="72390" y="1070324"/>
                </a:lnTo>
                <a:lnTo>
                  <a:pt x="109016" y="1100606"/>
                </a:lnTo>
                <a:lnTo>
                  <a:pt x="151090" y="1123485"/>
                </a:lnTo>
                <a:lnTo>
                  <a:pt x="197628" y="1137953"/>
                </a:lnTo>
                <a:lnTo>
                  <a:pt x="247650" y="1143000"/>
                </a:lnTo>
                <a:lnTo>
                  <a:pt x="7677150" y="1142999"/>
                </a:lnTo>
                <a:lnTo>
                  <a:pt x="7726952" y="1137953"/>
                </a:lnTo>
                <a:lnTo>
                  <a:pt x="7773388" y="1123485"/>
                </a:lnTo>
                <a:lnTo>
                  <a:pt x="7815448" y="1100606"/>
                </a:lnTo>
                <a:lnTo>
                  <a:pt x="7852124" y="1070324"/>
                </a:lnTo>
                <a:lnTo>
                  <a:pt x="7882406" y="1033648"/>
                </a:lnTo>
                <a:lnTo>
                  <a:pt x="7905285" y="991588"/>
                </a:lnTo>
                <a:lnTo>
                  <a:pt x="7919753" y="945152"/>
                </a:lnTo>
                <a:lnTo>
                  <a:pt x="7924800" y="895349"/>
                </a:lnTo>
                <a:lnTo>
                  <a:pt x="7924800" y="247649"/>
                </a:lnTo>
                <a:lnTo>
                  <a:pt x="7919753" y="197628"/>
                </a:lnTo>
                <a:lnTo>
                  <a:pt x="7905285" y="151090"/>
                </a:lnTo>
                <a:lnTo>
                  <a:pt x="7882406" y="109016"/>
                </a:lnTo>
                <a:lnTo>
                  <a:pt x="7852124" y="72389"/>
                </a:lnTo>
                <a:lnTo>
                  <a:pt x="7815448" y="42192"/>
                </a:lnTo>
                <a:lnTo>
                  <a:pt x="7773388" y="19407"/>
                </a:lnTo>
                <a:lnTo>
                  <a:pt x="7726952" y="5015"/>
                </a:lnTo>
                <a:lnTo>
                  <a:pt x="7677150" y="0"/>
                </a:lnTo>
                <a:lnTo>
                  <a:pt x="247650" y="0"/>
                </a:lnTo>
                <a:close/>
              </a:path>
            </a:pathLst>
          </a:custGeom>
          <a:ln w="76200">
            <a:solidFill>
              <a:srgbClr val="F796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219200" y="3353404"/>
            <a:ext cx="8549640" cy="13849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Bank Database Desi</a:t>
            </a:r>
            <a:r>
              <a:rPr lang="en-US" altLang="zh-CN" spc="-5" dirty="0"/>
              <a:t>g</a:t>
            </a:r>
            <a:r>
              <a:rPr spc="-5" dirty="0"/>
              <a:t>n</a:t>
            </a:r>
            <a:br>
              <a:rPr lang="en-CA" spc="-5" dirty="0"/>
            </a:br>
            <a:r>
              <a:rPr lang="en-CA" spc="-5" dirty="0"/>
              <a:t>	                  ---XUE LIU(Alexia)</a:t>
            </a:r>
            <a:endParaRPr spc="-5" dirty="0"/>
          </a:p>
        </p:txBody>
      </p:sp>
      <p:sp>
        <p:nvSpPr>
          <p:cNvPr id="9" name="object 9"/>
          <p:cNvSpPr txBox="1"/>
          <p:nvPr/>
        </p:nvSpPr>
        <p:spPr>
          <a:xfrm>
            <a:off x="8962135" y="6893052"/>
            <a:ext cx="102870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3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1151952" y="198120"/>
            <a:ext cx="8153400" cy="640080"/>
          </a:xfrm>
          <a:custGeom>
            <a:avLst/>
            <a:gdLst/>
            <a:ahLst/>
            <a:cxnLst/>
            <a:rect l="l" t="t" r="r" b="b"/>
            <a:pathLst>
              <a:path w="8153400" h="990600">
                <a:moveTo>
                  <a:pt x="214884" y="0"/>
                </a:moveTo>
                <a:lnTo>
                  <a:pt x="165551" y="5665"/>
                </a:lnTo>
                <a:lnTo>
                  <a:pt x="120298" y="21806"/>
                </a:lnTo>
                <a:lnTo>
                  <a:pt x="80403" y="47146"/>
                </a:lnTo>
                <a:lnTo>
                  <a:pt x="47146" y="80403"/>
                </a:lnTo>
                <a:lnTo>
                  <a:pt x="21806" y="120298"/>
                </a:lnTo>
                <a:lnTo>
                  <a:pt x="5665" y="165551"/>
                </a:lnTo>
                <a:lnTo>
                  <a:pt x="0" y="214884"/>
                </a:lnTo>
                <a:lnTo>
                  <a:pt x="0" y="775716"/>
                </a:lnTo>
                <a:lnTo>
                  <a:pt x="5665" y="825048"/>
                </a:lnTo>
                <a:lnTo>
                  <a:pt x="21806" y="870301"/>
                </a:lnTo>
                <a:lnTo>
                  <a:pt x="47146" y="910196"/>
                </a:lnTo>
                <a:lnTo>
                  <a:pt x="80403" y="943453"/>
                </a:lnTo>
                <a:lnTo>
                  <a:pt x="120298" y="968793"/>
                </a:lnTo>
                <a:lnTo>
                  <a:pt x="165551" y="984934"/>
                </a:lnTo>
                <a:lnTo>
                  <a:pt x="214884" y="990600"/>
                </a:lnTo>
                <a:lnTo>
                  <a:pt x="7938516" y="990599"/>
                </a:lnTo>
                <a:lnTo>
                  <a:pt x="7987848" y="984934"/>
                </a:lnTo>
                <a:lnTo>
                  <a:pt x="8033101" y="968793"/>
                </a:lnTo>
                <a:lnTo>
                  <a:pt x="8072996" y="943453"/>
                </a:lnTo>
                <a:lnTo>
                  <a:pt x="8106253" y="910196"/>
                </a:lnTo>
                <a:lnTo>
                  <a:pt x="8131593" y="870301"/>
                </a:lnTo>
                <a:lnTo>
                  <a:pt x="8147734" y="825048"/>
                </a:lnTo>
                <a:lnTo>
                  <a:pt x="8153400" y="775715"/>
                </a:lnTo>
                <a:lnTo>
                  <a:pt x="8153400" y="214883"/>
                </a:lnTo>
                <a:lnTo>
                  <a:pt x="8147734" y="165551"/>
                </a:lnTo>
                <a:lnTo>
                  <a:pt x="8131593" y="120298"/>
                </a:lnTo>
                <a:lnTo>
                  <a:pt x="8106253" y="80403"/>
                </a:lnTo>
                <a:lnTo>
                  <a:pt x="8072996" y="47146"/>
                </a:lnTo>
                <a:lnTo>
                  <a:pt x="8033101" y="21806"/>
                </a:lnTo>
                <a:lnTo>
                  <a:pt x="7987848" y="5665"/>
                </a:lnTo>
                <a:lnTo>
                  <a:pt x="7938516" y="0"/>
                </a:lnTo>
                <a:lnTo>
                  <a:pt x="214884" y="0"/>
                </a:lnTo>
                <a:close/>
              </a:path>
            </a:pathLst>
          </a:custGeom>
          <a:ln w="76200">
            <a:solidFill>
              <a:srgbClr val="F796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392300" y="171911"/>
            <a:ext cx="7672705" cy="6924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CA" dirty="0" err="1"/>
              <a:t>Table_Employee</a:t>
            </a:r>
            <a:endParaRPr sz="3200" b="1" dirty="0"/>
          </a:p>
        </p:txBody>
      </p:sp>
      <p:sp>
        <p:nvSpPr>
          <p:cNvPr id="7" name="object 7"/>
          <p:cNvSpPr txBox="1"/>
          <p:nvPr/>
        </p:nvSpPr>
        <p:spPr>
          <a:xfrm>
            <a:off x="8962135" y="6893052"/>
            <a:ext cx="102870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7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2359258-9194-C12A-714C-05A5A42AE4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7182" y="990600"/>
            <a:ext cx="9504036" cy="658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0092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685800" y="198119"/>
            <a:ext cx="8839200" cy="640080"/>
          </a:xfrm>
          <a:custGeom>
            <a:avLst/>
            <a:gdLst/>
            <a:ahLst/>
            <a:cxnLst/>
            <a:rect l="l" t="t" r="r" b="b"/>
            <a:pathLst>
              <a:path w="8153400" h="990600">
                <a:moveTo>
                  <a:pt x="214884" y="0"/>
                </a:moveTo>
                <a:lnTo>
                  <a:pt x="165551" y="5665"/>
                </a:lnTo>
                <a:lnTo>
                  <a:pt x="120298" y="21806"/>
                </a:lnTo>
                <a:lnTo>
                  <a:pt x="80403" y="47146"/>
                </a:lnTo>
                <a:lnTo>
                  <a:pt x="47146" y="80403"/>
                </a:lnTo>
                <a:lnTo>
                  <a:pt x="21806" y="120298"/>
                </a:lnTo>
                <a:lnTo>
                  <a:pt x="5665" y="165551"/>
                </a:lnTo>
                <a:lnTo>
                  <a:pt x="0" y="214884"/>
                </a:lnTo>
                <a:lnTo>
                  <a:pt x="0" y="775716"/>
                </a:lnTo>
                <a:lnTo>
                  <a:pt x="5665" y="825048"/>
                </a:lnTo>
                <a:lnTo>
                  <a:pt x="21806" y="870301"/>
                </a:lnTo>
                <a:lnTo>
                  <a:pt x="47146" y="910196"/>
                </a:lnTo>
                <a:lnTo>
                  <a:pt x="80403" y="943453"/>
                </a:lnTo>
                <a:lnTo>
                  <a:pt x="120298" y="968793"/>
                </a:lnTo>
                <a:lnTo>
                  <a:pt x="165551" y="984934"/>
                </a:lnTo>
                <a:lnTo>
                  <a:pt x="214884" y="990600"/>
                </a:lnTo>
                <a:lnTo>
                  <a:pt x="7938516" y="990599"/>
                </a:lnTo>
                <a:lnTo>
                  <a:pt x="7987848" y="984934"/>
                </a:lnTo>
                <a:lnTo>
                  <a:pt x="8033101" y="968793"/>
                </a:lnTo>
                <a:lnTo>
                  <a:pt x="8072996" y="943453"/>
                </a:lnTo>
                <a:lnTo>
                  <a:pt x="8106253" y="910196"/>
                </a:lnTo>
                <a:lnTo>
                  <a:pt x="8131593" y="870301"/>
                </a:lnTo>
                <a:lnTo>
                  <a:pt x="8147734" y="825048"/>
                </a:lnTo>
                <a:lnTo>
                  <a:pt x="8153400" y="775715"/>
                </a:lnTo>
                <a:lnTo>
                  <a:pt x="8153400" y="214883"/>
                </a:lnTo>
                <a:lnTo>
                  <a:pt x="8147734" y="165551"/>
                </a:lnTo>
                <a:lnTo>
                  <a:pt x="8131593" y="120298"/>
                </a:lnTo>
                <a:lnTo>
                  <a:pt x="8106253" y="80403"/>
                </a:lnTo>
                <a:lnTo>
                  <a:pt x="8072996" y="47146"/>
                </a:lnTo>
                <a:lnTo>
                  <a:pt x="8033101" y="21806"/>
                </a:lnTo>
                <a:lnTo>
                  <a:pt x="7987848" y="5665"/>
                </a:lnTo>
                <a:lnTo>
                  <a:pt x="7938516" y="0"/>
                </a:lnTo>
                <a:lnTo>
                  <a:pt x="214884" y="0"/>
                </a:lnTo>
                <a:close/>
              </a:path>
            </a:pathLst>
          </a:custGeom>
          <a:ln w="76200">
            <a:solidFill>
              <a:srgbClr val="F796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039050" y="171910"/>
            <a:ext cx="8132700" cy="6924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CA" dirty="0" err="1"/>
              <a:t>Table_FailedTransactionErrorType</a:t>
            </a:r>
            <a:endParaRPr sz="3200" b="1" dirty="0"/>
          </a:p>
        </p:txBody>
      </p:sp>
      <p:sp>
        <p:nvSpPr>
          <p:cNvPr id="7" name="object 7"/>
          <p:cNvSpPr txBox="1"/>
          <p:nvPr/>
        </p:nvSpPr>
        <p:spPr>
          <a:xfrm>
            <a:off x="8962135" y="6893052"/>
            <a:ext cx="102870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7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2359258-9194-C12A-714C-05A5A42AE4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7182" y="990600"/>
            <a:ext cx="9504036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66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1151952" y="198120"/>
            <a:ext cx="8153400" cy="640080"/>
          </a:xfrm>
          <a:custGeom>
            <a:avLst/>
            <a:gdLst/>
            <a:ahLst/>
            <a:cxnLst/>
            <a:rect l="l" t="t" r="r" b="b"/>
            <a:pathLst>
              <a:path w="8153400" h="990600">
                <a:moveTo>
                  <a:pt x="214884" y="0"/>
                </a:moveTo>
                <a:lnTo>
                  <a:pt x="165551" y="5665"/>
                </a:lnTo>
                <a:lnTo>
                  <a:pt x="120298" y="21806"/>
                </a:lnTo>
                <a:lnTo>
                  <a:pt x="80403" y="47146"/>
                </a:lnTo>
                <a:lnTo>
                  <a:pt x="47146" y="80403"/>
                </a:lnTo>
                <a:lnTo>
                  <a:pt x="21806" y="120298"/>
                </a:lnTo>
                <a:lnTo>
                  <a:pt x="5665" y="165551"/>
                </a:lnTo>
                <a:lnTo>
                  <a:pt x="0" y="214884"/>
                </a:lnTo>
                <a:lnTo>
                  <a:pt x="0" y="775716"/>
                </a:lnTo>
                <a:lnTo>
                  <a:pt x="5665" y="825048"/>
                </a:lnTo>
                <a:lnTo>
                  <a:pt x="21806" y="870301"/>
                </a:lnTo>
                <a:lnTo>
                  <a:pt x="47146" y="910196"/>
                </a:lnTo>
                <a:lnTo>
                  <a:pt x="80403" y="943453"/>
                </a:lnTo>
                <a:lnTo>
                  <a:pt x="120298" y="968793"/>
                </a:lnTo>
                <a:lnTo>
                  <a:pt x="165551" y="984934"/>
                </a:lnTo>
                <a:lnTo>
                  <a:pt x="214884" y="990600"/>
                </a:lnTo>
                <a:lnTo>
                  <a:pt x="7938516" y="990599"/>
                </a:lnTo>
                <a:lnTo>
                  <a:pt x="7987848" y="984934"/>
                </a:lnTo>
                <a:lnTo>
                  <a:pt x="8033101" y="968793"/>
                </a:lnTo>
                <a:lnTo>
                  <a:pt x="8072996" y="943453"/>
                </a:lnTo>
                <a:lnTo>
                  <a:pt x="8106253" y="910196"/>
                </a:lnTo>
                <a:lnTo>
                  <a:pt x="8131593" y="870301"/>
                </a:lnTo>
                <a:lnTo>
                  <a:pt x="8147734" y="825048"/>
                </a:lnTo>
                <a:lnTo>
                  <a:pt x="8153400" y="775715"/>
                </a:lnTo>
                <a:lnTo>
                  <a:pt x="8153400" y="214883"/>
                </a:lnTo>
                <a:lnTo>
                  <a:pt x="8147734" y="165551"/>
                </a:lnTo>
                <a:lnTo>
                  <a:pt x="8131593" y="120298"/>
                </a:lnTo>
                <a:lnTo>
                  <a:pt x="8106253" y="80403"/>
                </a:lnTo>
                <a:lnTo>
                  <a:pt x="8072996" y="47146"/>
                </a:lnTo>
                <a:lnTo>
                  <a:pt x="8033101" y="21806"/>
                </a:lnTo>
                <a:lnTo>
                  <a:pt x="7987848" y="5665"/>
                </a:lnTo>
                <a:lnTo>
                  <a:pt x="7938516" y="0"/>
                </a:lnTo>
                <a:lnTo>
                  <a:pt x="214884" y="0"/>
                </a:lnTo>
                <a:close/>
              </a:path>
            </a:pathLst>
          </a:custGeom>
          <a:ln w="76200">
            <a:solidFill>
              <a:srgbClr val="F796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392300" y="171911"/>
            <a:ext cx="7672705" cy="6924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CA" dirty="0" err="1"/>
              <a:t>Table_FailedTransactionLog</a:t>
            </a:r>
            <a:endParaRPr sz="3200" b="1" dirty="0"/>
          </a:p>
        </p:txBody>
      </p:sp>
      <p:sp>
        <p:nvSpPr>
          <p:cNvPr id="7" name="object 7"/>
          <p:cNvSpPr txBox="1"/>
          <p:nvPr/>
        </p:nvSpPr>
        <p:spPr>
          <a:xfrm>
            <a:off x="8962135" y="6893052"/>
            <a:ext cx="102870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7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2359258-9194-C12A-714C-05A5A42AE4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7182" y="990600"/>
            <a:ext cx="9504036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8043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1151952" y="198120"/>
            <a:ext cx="8153400" cy="640080"/>
          </a:xfrm>
          <a:custGeom>
            <a:avLst/>
            <a:gdLst/>
            <a:ahLst/>
            <a:cxnLst/>
            <a:rect l="l" t="t" r="r" b="b"/>
            <a:pathLst>
              <a:path w="8153400" h="990600">
                <a:moveTo>
                  <a:pt x="214884" y="0"/>
                </a:moveTo>
                <a:lnTo>
                  <a:pt x="165551" y="5665"/>
                </a:lnTo>
                <a:lnTo>
                  <a:pt x="120298" y="21806"/>
                </a:lnTo>
                <a:lnTo>
                  <a:pt x="80403" y="47146"/>
                </a:lnTo>
                <a:lnTo>
                  <a:pt x="47146" y="80403"/>
                </a:lnTo>
                <a:lnTo>
                  <a:pt x="21806" y="120298"/>
                </a:lnTo>
                <a:lnTo>
                  <a:pt x="5665" y="165551"/>
                </a:lnTo>
                <a:lnTo>
                  <a:pt x="0" y="214884"/>
                </a:lnTo>
                <a:lnTo>
                  <a:pt x="0" y="775716"/>
                </a:lnTo>
                <a:lnTo>
                  <a:pt x="5665" y="825048"/>
                </a:lnTo>
                <a:lnTo>
                  <a:pt x="21806" y="870301"/>
                </a:lnTo>
                <a:lnTo>
                  <a:pt x="47146" y="910196"/>
                </a:lnTo>
                <a:lnTo>
                  <a:pt x="80403" y="943453"/>
                </a:lnTo>
                <a:lnTo>
                  <a:pt x="120298" y="968793"/>
                </a:lnTo>
                <a:lnTo>
                  <a:pt x="165551" y="984934"/>
                </a:lnTo>
                <a:lnTo>
                  <a:pt x="214884" y="990600"/>
                </a:lnTo>
                <a:lnTo>
                  <a:pt x="7938516" y="990599"/>
                </a:lnTo>
                <a:lnTo>
                  <a:pt x="7987848" y="984934"/>
                </a:lnTo>
                <a:lnTo>
                  <a:pt x="8033101" y="968793"/>
                </a:lnTo>
                <a:lnTo>
                  <a:pt x="8072996" y="943453"/>
                </a:lnTo>
                <a:lnTo>
                  <a:pt x="8106253" y="910196"/>
                </a:lnTo>
                <a:lnTo>
                  <a:pt x="8131593" y="870301"/>
                </a:lnTo>
                <a:lnTo>
                  <a:pt x="8147734" y="825048"/>
                </a:lnTo>
                <a:lnTo>
                  <a:pt x="8153400" y="775715"/>
                </a:lnTo>
                <a:lnTo>
                  <a:pt x="8153400" y="214883"/>
                </a:lnTo>
                <a:lnTo>
                  <a:pt x="8147734" y="165551"/>
                </a:lnTo>
                <a:lnTo>
                  <a:pt x="8131593" y="120298"/>
                </a:lnTo>
                <a:lnTo>
                  <a:pt x="8106253" y="80403"/>
                </a:lnTo>
                <a:lnTo>
                  <a:pt x="8072996" y="47146"/>
                </a:lnTo>
                <a:lnTo>
                  <a:pt x="8033101" y="21806"/>
                </a:lnTo>
                <a:lnTo>
                  <a:pt x="7987848" y="5665"/>
                </a:lnTo>
                <a:lnTo>
                  <a:pt x="7938516" y="0"/>
                </a:lnTo>
                <a:lnTo>
                  <a:pt x="214884" y="0"/>
                </a:lnTo>
                <a:close/>
              </a:path>
            </a:pathLst>
          </a:custGeom>
          <a:ln w="76200">
            <a:solidFill>
              <a:srgbClr val="F796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392300" y="171911"/>
            <a:ext cx="7672705" cy="6924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CA" dirty="0" err="1"/>
              <a:t>Table_Login_Account</a:t>
            </a:r>
            <a:endParaRPr sz="3200" b="1" dirty="0"/>
          </a:p>
        </p:txBody>
      </p:sp>
      <p:sp>
        <p:nvSpPr>
          <p:cNvPr id="7" name="object 7"/>
          <p:cNvSpPr txBox="1"/>
          <p:nvPr/>
        </p:nvSpPr>
        <p:spPr>
          <a:xfrm>
            <a:off x="8962135" y="6893052"/>
            <a:ext cx="102870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7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2359258-9194-C12A-714C-05A5A42AE4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7182" y="912887"/>
            <a:ext cx="9504036" cy="6554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1715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1151952" y="198120"/>
            <a:ext cx="8153400" cy="640080"/>
          </a:xfrm>
          <a:custGeom>
            <a:avLst/>
            <a:gdLst/>
            <a:ahLst/>
            <a:cxnLst/>
            <a:rect l="l" t="t" r="r" b="b"/>
            <a:pathLst>
              <a:path w="8153400" h="990600">
                <a:moveTo>
                  <a:pt x="214884" y="0"/>
                </a:moveTo>
                <a:lnTo>
                  <a:pt x="165551" y="5665"/>
                </a:lnTo>
                <a:lnTo>
                  <a:pt x="120298" y="21806"/>
                </a:lnTo>
                <a:lnTo>
                  <a:pt x="80403" y="47146"/>
                </a:lnTo>
                <a:lnTo>
                  <a:pt x="47146" y="80403"/>
                </a:lnTo>
                <a:lnTo>
                  <a:pt x="21806" y="120298"/>
                </a:lnTo>
                <a:lnTo>
                  <a:pt x="5665" y="165551"/>
                </a:lnTo>
                <a:lnTo>
                  <a:pt x="0" y="214884"/>
                </a:lnTo>
                <a:lnTo>
                  <a:pt x="0" y="775716"/>
                </a:lnTo>
                <a:lnTo>
                  <a:pt x="5665" y="825048"/>
                </a:lnTo>
                <a:lnTo>
                  <a:pt x="21806" y="870301"/>
                </a:lnTo>
                <a:lnTo>
                  <a:pt x="47146" y="910196"/>
                </a:lnTo>
                <a:lnTo>
                  <a:pt x="80403" y="943453"/>
                </a:lnTo>
                <a:lnTo>
                  <a:pt x="120298" y="968793"/>
                </a:lnTo>
                <a:lnTo>
                  <a:pt x="165551" y="984934"/>
                </a:lnTo>
                <a:lnTo>
                  <a:pt x="214884" y="990600"/>
                </a:lnTo>
                <a:lnTo>
                  <a:pt x="7938516" y="990599"/>
                </a:lnTo>
                <a:lnTo>
                  <a:pt x="7987848" y="984934"/>
                </a:lnTo>
                <a:lnTo>
                  <a:pt x="8033101" y="968793"/>
                </a:lnTo>
                <a:lnTo>
                  <a:pt x="8072996" y="943453"/>
                </a:lnTo>
                <a:lnTo>
                  <a:pt x="8106253" y="910196"/>
                </a:lnTo>
                <a:lnTo>
                  <a:pt x="8131593" y="870301"/>
                </a:lnTo>
                <a:lnTo>
                  <a:pt x="8147734" y="825048"/>
                </a:lnTo>
                <a:lnTo>
                  <a:pt x="8153400" y="775715"/>
                </a:lnTo>
                <a:lnTo>
                  <a:pt x="8153400" y="214883"/>
                </a:lnTo>
                <a:lnTo>
                  <a:pt x="8147734" y="165551"/>
                </a:lnTo>
                <a:lnTo>
                  <a:pt x="8131593" y="120298"/>
                </a:lnTo>
                <a:lnTo>
                  <a:pt x="8106253" y="80403"/>
                </a:lnTo>
                <a:lnTo>
                  <a:pt x="8072996" y="47146"/>
                </a:lnTo>
                <a:lnTo>
                  <a:pt x="8033101" y="21806"/>
                </a:lnTo>
                <a:lnTo>
                  <a:pt x="7987848" y="5665"/>
                </a:lnTo>
                <a:lnTo>
                  <a:pt x="7938516" y="0"/>
                </a:lnTo>
                <a:lnTo>
                  <a:pt x="214884" y="0"/>
                </a:lnTo>
                <a:close/>
              </a:path>
            </a:pathLst>
          </a:custGeom>
          <a:ln w="76200">
            <a:solidFill>
              <a:srgbClr val="F796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392300" y="171911"/>
            <a:ext cx="7672705" cy="6924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CA" dirty="0" err="1"/>
              <a:t>Table_LoginErrorLog</a:t>
            </a:r>
            <a:endParaRPr sz="3200" b="1" dirty="0"/>
          </a:p>
        </p:txBody>
      </p:sp>
      <p:sp>
        <p:nvSpPr>
          <p:cNvPr id="7" name="object 7"/>
          <p:cNvSpPr txBox="1"/>
          <p:nvPr/>
        </p:nvSpPr>
        <p:spPr>
          <a:xfrm>
            <a:off x="8962135" y="6893052"/>
            <a:ext cx="102870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7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2359258-9194-C12A-714C-05A5A42AE4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7182" y="990600"/>
            <a:ext cx="9504036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0218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1151952" y="198120"/>
            <a:ext cx="8153400" cy="640080"/>
          </a:xfrm>
          <a:custGeom>
            <a:avLst/>
            <a:gdLst/>
            <a:ahLst/>
            <a:cxnLst/>
            <a:rect l="l" t="t" r="r" b="b"/>
            <a:pathLst>
              <a:path w="8153400" h="990600">
                <a:moveTo>
                  <a:pt x="214884" y="0"/>
                </a:moveTo>
                <a:lnTo>
                  <a:pt x="165551" y="5665"/>
                </a:lnTo>
                <a:lnTo>
                  <a:pt x="120298" y="21806"/>
                </a:lnTo>
                <a:lnTo>
                  <a:pt x="80403" y="47146"/>
                </a:lnTo>
                <a:lnTo>
                  <a:pt x="47146" y="80403"/>
                </a:lnTo>
                <a:lnTo>
                  <a:pt x="21806" y="120298"/>
                </a:lnTo>
                <a:lnTo>
                  <a:pt x="5665" y="165551"/>
                </a:lnTo>
                <a:lnTo>
                  <a:pt x="0" y="214884"/>
                </a:lnTo>
                <a:lnTo>
                  <a:pt x="0" y="775716"/>
                </a:lnTo>
                <a:lnTo>
                  <a:pt x="5665" y="825048"/>
                </a:lnTo>
                <a:lnTo>
                  <a:pt x="21806" y="870301"/>
                </a:lnTo>
                <a:lnTo>
                  <a:pt x="47146" y="910196"/>
                </a:lnTo>
                <a:lnTo>
                  <a:pt x="80403" y="943453"/>
                </a:lnTo>
                <a:lnTo>
                  <a:pt x="120298" y="968793"/>
                </a:lnTo>
                <a:lnTo>
                  <a:pt x="165551" y="984934"/>
                </a:lnTo>
                <a:lnTo>
                  <a:pt x="214884" y="990600"/>
                </a:lnTo>
                <a:lnTo>
                  <a:pt x="7938516" y="990599"/>
                </a:lnTo>
                <a:lnTo>
                  <a:pt x="7987848" y="984934"/>
                </a:lnTo>
                <a:lnTo>
                  <a:pt x="8033101" y="968793"/>
                </a:lnTo>
                <a:lnTo>
                  <a:pt x="8072996" y="943453"/>
                </a:lnTo>
                <a:lnTo>
                  <a:pt x="8106253" y="910196"/>
                </a:lnTo>
                <a:lnTo>
                  <a:pt x="8131593" y="870301"/>
                </a:lnTo>
                <a:lnTo>
                  <a:pt x="8147734" y="825048"/>
                </a:lnTo>
                <a:lnTo>
                  <a:pt x="8153400" y="775715"/>
                </a:lnTo>
                <a:lnTo>
                  <a:pt x="8153400" y="214883"/>
                </a:lnTo>
                <a:lnTo>
                  <a:pt x="8147734" y="165551"/>
                </a:lnTo>
                <a:lnTo>
                  <a:pt x="8131593" y="120298"/>
                </a:lnTo>
                <a:lnTo>
                  <a:pt x="8106253" y="80403"/>
                </a:lnTo>
                <a:lnTo>
                  <a:pt x="8072996" y="47146"/>
                </a:lnTo>
                <a:lnTo>
                  <a:pt x="8033101" y="21806"/>
                </a:lnTo>
                <a:lnTo>
                  <a:pt x="7987848" y="5665"/>
                </a:lnTo>
                <a:lnTo>
                  <a:pt x="7938516" y="0"/>
                </a:lnTo>
                <a:lnTo>
                  <a:pt x="214884" y="0"/>
                </a:lnTo>
                <a:close/>
              </a:path>
            </a:pathLst>
          </a:custGeom>
          <a:ln w="76200">
            <a:solidFill>
              <a:srgbClr val="F796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392300" y="171911"/>
            <a:ext cx="7672705" cy="6924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CA" dirty="0" err="1"/>
              <a:t>Table_OverDraftLog</a:t>
            </a:r>
            <a:endParaRPr sz="3200" b="1" dirty="0"/>
          </a:p>
        </p:txBody>
      </p:sp>
      <p:sp>
        <p:nvSpPr>
          <p:cNvPr id="7" name="object 7"/>
          <p:cNvSpPr txBox="1"/>
          <p:nvPr/>
        </p:nvSpPr>
        <p:spPr>
          <a:xfrm>
            <a:off x="8962135" y="6893052"/>
            <a:ext cx="102870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7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2359258-9194-C12A-714C-05A5A42AE4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7182" y="990600"/>
            <a:ext cx="9504036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5280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1151952" y="198120"/>
            <a:ext cx="8153400" cy="640080"/>
          </a:xfrm>
          <a:custGeom>
            <a:avLst/>
            <a:gdLst/>
            <a:ahLst/>
            <a:cxnLst/>
            <a:rect l="l" t="t" r="r" b="b"/>
            <a:pathLst>
              <a:path w="8153400" h="990600">
                <a:moveTo>
                  <a:pt x="214884" y="0"/>
                </a:moveTo>
                <a:lnTo>
                  <a:pt x="165551" y="5665"/>
                </a:lnTo>
                <a:lnTo>
                  <a:pt x="120298" y="21806"/>
                </a:lnTo>
                <a:lnTo>
                  <a:pt x="80403" y="47146"/>
                </a:lnTo>
                <a:lnTo>
                  <a:pt x="47146" y="80403"/>
                </a:lnTo>
                <a:lnTo>
                  <a:pt x="21806" y="120298"/>
                </a:lnTo>
                <a:lnTo>
                  <a:pt x="5665" y="165551"/>
                </a:lnTo>
                <a:lnTo>
                  <a:pt x="0" y="214884"/>
                </a:lnTo>
                <a:lnTo>
                  <a:pt x="0" y="775716"/>
                </a:lnTo>
                <a:lnTo>
                  <a:pt x="5665" y="825048"/>
                </a:lnTo>
                <a:lnTo>
                  <a:pt x="21806" y="870301"/>
                </a:lnTo>
                <a:lnTo>
                  <a:pt x="47146" y="910196"/>
                </a:lnTo>
                <a:lnTo>
                  <a:pt x="80403" y="943453"/>
                </a:lnTo>
                <a:lnTo>
                  <a:pt x="120298" y="968793"/>
                </a:lnTo>
                <a:lnTo>
                  <a:pt x="165551" y="984934"/>
                </a:lnTo>
                <a:lnTo>
                  <a:pt x="214884" y="990600"/>
                </a:lnTo>
                <a:lnTo>
                  <a:pt x="7938516" y="990599"/>
                </a:lnTo>
                <a:lnTo>
                  <a:pt x="7987848" y="984934"/>
                </a:lnTo>
                <a:lnTo>
                  <a:pt x="8033101" y="968793"/>
                </a:lnTo>
                <a:lnTo>
                  <a:pt x="8072996" y="943453"/>
                </a:lnTo>
                <a:lnTo>
                  <a:pt x="8106253" y="910196"/>
                </a:lnTo>
                <a:lnTo>
                  <a:pt x="8131593" y="870301"/>
                </a:lnTo>
                <a:lnTo>
                  <a:pt x="8147734" y="825048"/>
                </a:lnTo>
                <a:lnTo>
                  <a:pt x="8153400" y="775715"/>
                </a:lnTo>
                <a:lnTo>
                  <a:pt x="8153400" y="214883"/>
                </a:lnTo>
                <a:lnTo>
                  <a:pt x="8147734" y="165551"/>
                </a:lnTo>
                <a:lnTo>
                  <a:pt x="8131593" y="120298"/>
                </a:lnTo>
                <a:lnTo>
                  <a:pt x="8106253" y="80403"/>
                </a:lnTo>
                <a:lnTo>
                  <a:pt x="8072996" y="47146"/>
                </a:lnTo>
                <a:lnTo>
                  <a:pt x="8033101" y="21806"/>
                </a:lnTo>
                <a:lnTo>
                  <a:pt x="7987848" y="5665"/>
                </a:lnTo>
                <a:lnTo>
                  <a:pt x="7938516" y="0"/>
                </a:lnTo>
                <a:lnTo>
                  <a:pt x="214884" y="0"/>
                </a:lnTo>
                <a:close/>
              </a:path>
            </a:pathLst>
          </a:custGeom>
          <a:ln w="76200">
            <a:solidFill>
              <a:srgbClr val="F796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392300" y="171911"/>
            <a:ext cx="7672705" cy="6924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CA" dirty="0" err="1"/>
              <a:t>Table_SavingsInterestRates</a:t>
            </a:r>
            <a:endParaRPr sz="3200" b="1" dirty="0"/>
          </a:p>
        </p:txBody>
      </p:sp>
      <p:sp>
        <p:nvSpPr>
          <p:cNvPr id="7" name="object 7"/>
          <p:cNvSpPr txBox="1"/>
          <p:nvPr/>
        </p:nvSpPr>
        <p:spPr>
          <a:xfrm>
            <a:off x="8962135" y="6893052"/>
            <a:ext cx="102870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7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2359258-9194-C12A-714C-05A5A42AE4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7182" y="990600"/>
            <a:ext cx="9504036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4604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1151952" y="198120"/>
            <a:ext cx="8153400" cy="640080"/>
          </a:xfrm>
          <a:custGeom>
            <a:avLst/>
            <a:gdLst/>
            <a:ahLst/>
            <a:cxnLst/>
            <a:rect l="l" t="t" r="r" b="b"/>
            <a:pathLst>
              <a:path w="8153400" h="990600">
                <a:moveTo>
                  <a:pt x="214884" y="0"/>
                </a:moveTo>
                <a:lnTo>
                  <a:pt x="165551" y="5665"/>
                </a:lnTo>
                <a:lnTo>
                  <a:pt x="120298" y="21806"/>
                </a:lnTo>
                <a:lnTo>
                  <a:pt x="80403" y="47146"/>
                </a:lnTo>
                <a:lnTo>
                  <a:pt x="47146" y="80403"/>
                </a:lnTo>
                <a:lnTo>
                  <a:pt x="21806" y="120298"/>
                </a:lnTo>
                <a:lnTo>
                  <a:pt x="5665" y="165551"/>
                </a:lnTo>
                <a:lnTo>
                  <a:pt x="0" y="214884"/>
                </a:lnTo>
                <a:lnTo>
                  <a:pt x="0" y="775716"/>
                </a:lnTo>
                <a:lnTo>
                  <a:pt x="5665" y="825048"/>
                </a:lnTo>
                <a:lnTo>
                  <a:pt x="21806" y="870301"/>
                </a:lnTo>
                <a:lnTo>
                  <a:pt x="47146" y="910196"/>
                </a:lnTo>
                <a:lnTo>
                  <a:pt x="80403" y="943453"/>
                </a:lnTo>
                <a:lnTo>
                  <a:pt x="120298" y="968793"/>
                </a:lnTo>
                <a:lnTo>
                  <a:pt x="165551" y="984934"/>
                </a:lnTo>
                <a:lnTo>
                  <a:pt x="214884" y="990600"/>
                </a:lnTo>
                <a:lnTo>
                  <a:pt x="7938516" y="990599"/>
                </a:lnTo>
                <a:lnTo>
                  <a:pt x="7987848" y="984934"/>
                </a:lnTo>
                <a:lnTo>
                  <a:pt x="8033101" y="968793"/>
                </a:lnTo>
                <a:lnTo>
                  <a:pt x="8072996" y="943453"/>
                </a:lnTo>
                <a:lnTo>
                  <a:pt x="8106253" y="910196"/>
                </a:lnTo>
                <a:lnTo>
                  <a:pt x="8131593" y="870301"/>
                </a:lnTo>
                <a:lnTo>
                  <a:pt x="8147734" y="825048"/>
                </a:lnTo>
                <a:lnTo>
                  <a:pt x="8153400" y="775715"/>
                </a:lnTo>
                <a:lnTo>
                  <a:pt x="8153400" y="214883"/>
                </a:lnTo>
                <a:lnTo>
                  <a:pt x="8147734" y="165551"/>
                </a:lnTo>
                <a:lnTo>
                  <a:pt x="8131593" y="120298"/>
                </a:lnTo>
                <a:lnTo>
                  <a:pt x="8106253" y="80403"/>
                </a:lnTo>
                <a:lnTo>
                  <a:pt x="8072996" y="47146"/>
                </a:lnTo>
                <a:lnTo>
                  <a:pt x="8033101" y="21806"/>
                </a:lnTo>
                <a:lnTo>
                  <a:pt x="7987848" y="5665"/>
                </a:lnTo>
                <a:lnTo>
                  <a:pt x="7938516" y="0"/>
                </a:lnTo>
                <a:lnTo>
                  <a:pt x="214884" y="0"/>
                </a:lnTo>
                <a:close/>
              </a:path>
            </a:pathLst>
          </a:custGeom>
          <a:ln w="76200">
            <a:solidFill>
              <a:srgbClr val="F796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392300" y="171911"/>
            <a:ext cx="7672705" cy="6924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CA" dirty="0" err="1"/>
              <a:t>Table_TransactionLog</a:t>
            </a:r>
            <a:endParaRPr sz="3200" b="1" dirty="0"/>
          </a:p>
        </p:txBody>
      </p:sp>
      <p:sp>
        <p:nvSpPr>
          <p:cNvPr id="7" name="object 7"/>
          <p:cNvSpPr txBox="1"/>
          <p:nvPr/>
        </p:nvSpPr>
        <p:spPr>
          <a:xfrm>
            <a:off x="8962135" y="6893052"/>
            <a:ext cx="102870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7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2359258-9194-C12A-714C-05A5A42AE4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7182" y="990600"/>
            <a:ext cx="9504036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4514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1151952" y="198120"/>
            <a:ext cx="8153400" cy="640080"/>
          </a:xfrm>
          <a:custGeom>
            <a:avLst/>
            <a:gdLst/>
            <a:ahLst/>
            <a:cxnLst/>
            <a:rect l="l" t="t" r="r" b="b"/>
            <a:pathLst>
              <a:path w="8153400" h="990600">
                <a:moveTo>
                  <a:pt x="214884" y="0"/>
                </a:moveTo>
                <a:lnTo>
                  <a:pt x="165551" y="5665"/>
                </a:lnTo>
                <a:lnTo>
                  <a:pt x="120298" y="21806"/>
                </a:lnTo>
                <a:lnTo>
                  <a:pt x="80403" y="47146"/>
                </a:lnTo>
                <a:lnTo>
                  <a:pt x="47146" y="80403"/>
                </a:lnTo>
                <a:lnTo>
                  <a:pt x="21806" y="120298"/>
                </a:lnTo>
                <a:lnTo>
                  <a:pt x="5665" y="165551"/>
                </a:lnTo>
                <a:lnTo>
                  <a:pt x="0" y="214884"/>
                </a:lnTo>
                <a:lnTo>
                  <a:pt x="0" y="775716"/>
                </a:lnTo>
                <a:lnTo>
                  <a:pt x="5665" y="825048"/>
                </a:lnTo>
                <a:lnTo>
                  <a:pt x="21806" y="870301"/>
                </a:lnTo>
                <a:lnTo>
                  <a:pt x="47146" y="910196"/>
                </a:lnTo>
                <a:lnTo>
                  <a:pt x="80403" y="943453"/>
                </a:lnTo>
                <a:lnTo>
                  <a:pt x="120298" y="968793"/>
                </a:lnTo>
                <a:lnTo>
                  <a:pt x="165551" y="984934"/>
                </a:lnTo>
                <a:lnTo>
                  <a:pt x="214884" y="990600"/>
                </a:lnTo>
                <a:lnTo>
                  <a:pt x="7938516" y="990599"/>
                </a:lnTo>
                <a:lnTo>
                  <a:pt x="7987848" y="984934"/>
                </a:lnTo>
                <a:lnTo>
                  <a:pt x="8033101" y="968793"/>
                </a:lnTo>
                <a:lnTo>
                  <a:pt x="8072996" y="943453"/>
                </a:lnTo>
                <a:lnTo>
                  <a:pt x="8106253" y="910196"/>
                </a:lnTo>
                <a:lnTo>
                  <a:pt x="8131593" y="870301"/>
                </a:lnTo>
                <a:lnTo>
                  <a:pt x="8147734" y="825048"/>
                </a:lnTo>
                <a:lnTo>
                  <a:pt x="8153400" y="775715"/>
                </a:lnTo>
                <a:lnTo>
                  <a:pt x="8153400" y="214883"/>
                </a:lnTo>
                <a:lnTo>
                  <a:pt x="8147734" y="165551"/>
                </a:lnTo>
                <a:lnTo>
                  <a:pt x="8131593" y="120298"/>
                </a:lnTo>
                <a:lnTo>
                  <a:pt x="8106253" y="80403"/>
                </a:lnTo>
                <a:lnTo>
                  <a:pt x="8072996" y="47146"/>
                </a:lnTo>
                <a:lnTo>
                  <a:pt x="8033101" y="21806"/>
                </a:lnTo>
                <a:lnTo>
                  <a:pt x="7987848" y="5665"/>
                </a:lnTo>
                <a:lnTo>
                  <a:pt x="7938516" y="0"/>
                </a:lnTo>
                <a:lnTo>
                  <a:pt x="214884" y="0"/>
                </a:lnTo>
                <a:close/>
              </a:path>
            </a:pathLst>
          </a:custGeom>
          <a:ln w="76200">
            <a:solidFill>
              <a:srgbClr val="F796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392300" y="171911"/>
            <a:ext cx="7672705" cy="6924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CA" dirty="0" err="1"/>
              <a:t>Table_TransactionType</a:t>
            </a:r>
            <a:endParaRPr sz="3200" b="1" dirty="0"/>
          </a:p>
        </p:txBody>
      </p:sp>
      <p:sp>
        <p:nvSpPr>
          <p:cNvPr id="7" name="object 7"/>
          <p:cNvSpPr txBox="1"/>
          <p:nvPr/>
        </p:nvSpPr>
        <p:spPr>
          <a:xfrm>
            <a:off x="8962135" y="6893052"/>
            <a:ext cx="102870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7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2359258-9194-C12A-714C-05A5A42AE4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7182" y="990600"/>
            <a:ext cx="9504036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9604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1151952" y="198120"/>
            <a:ext cx="8153400" cy="640080"/>
          </a:xfrm>
          <a:custGeom>
            <a:avLst/>
            <a:gdLst/>
            <a:ahLst/>
            <a:cxnLst/>
            <a:rect l="l" t="t" r="r" b="b"/>
            <a:pathLst>
              <a:path w="8153400" h="990600">
                <a:moveTo>
                  <a:pt x="214884" y="0"/>
                </a:moveTo>
                <a:lnTo>
                  <a:pt x="165551" y="5665"/>
                </a:lnTo>
                <a:lnTo>
                  <a:pt x="120298" y="21806"/>
                </a:lnTo>
                <a:lnTo>
                  <a:pt x="80403" y="47146"/>
                </a:lnTo>
                <a:lnTo>
                  <a:pt x="47146" y="80403"/>
                </a:lnTo>
                <a:lnTo>
                  <a:pt x="21806" y="120298"/>
                </a:lnTo>
                <a:lnTo>
                  <a:pt x="5665" y="165551"/>
                </a:lnTo>
                <a:lnTo>
                  <a:pt x="0" y="214884"/>
                </a:lnTo>
                <a:lnTo>
                  <a:pt x="0" y="775716"/>
                </a:lnTo>
                <a:lnTo>
                  <a:pt x="5665" y="825048"/>
                </a:lnTo>
                <a:lnTo>
                  <a:pt x="21806" y="870301"/>
                </a:lnTo>
                <a:lnTo>
                  <a:pt x="47146" y="910196"/>
                </a:lnTo>
                <a:lnTo>
                  <a:pt x="80403" y="943453"/>
                </a:lnTo>
                <a:lnTo>
                  <a:pt x="120298" y="968793"/>
                </a:lnTo>
                <a:lnTo>
                  <a:pt x="165551" y="984934"/>
                </a:lnTo>
                <a:lnTo>
                  <a:pt x="214884" y="990600"/>
                </a:lnTo>
                <a:lnTo>
                  <a:pt x="7938516" y="990599"/>
                </a:lnTo>
                <a:lnTo>
                  <a:pt x="7987848" y="984934"/>
                </a:lnTo>
                <a:lnTo>
                  <a:pt x="8033101" y="968793"/>
                </a:lnTo>
                <a:lnTo>
                  <a:pt x="8072996" y="943453"/>
                </a:lnTo>
                <a:lnTo>
                  <a:pt x="8106253" y="910196"/>
                </a:lnTo>
                <a:lnTo>
                  <a:pt x="8131593" y="870301"/>
                </a:lnTo>
                <a:lnTo>
                  <a:pt x="8147734" y="825048"/>
                </a:lnTo>
                <a:lnTo>
                  <a:pt x="8153400" y="775715"/>
                </a:lnTo>
                <a:lnTo>
                  <a:pt x="8153400" y="214883"/>
                </a:lnTo>
                <a:lnTo>
                  <a:pt x="8147734" y="165551"/>
                </a:lnTo>
                <a:lnTo>
                  <a:pt x="8131593" y="120298"/>
                </a:lnTo>
                <a:lnTo>
                  <a:pt x="8106253" y="80403"/>
                </a:lnTo>
                <a:lnTo>
                  <a:pt x="8072996" y="47146"/>
                </a:lnTo>
                <a:lnTo>
                  <a:pt x="8033101" y="21806"/>
                </a:lnTo>
                <a:lnTo>
                  <a:pt x="7987848" y="5665"/>
                </a:lnTo>
                <a:lnTo>
                  <a:pt x="7938516" y="0"/>
                </a:lnTo>
                <a:lnTo>
                  <a:pt x="214884" y="0"/>
                </a:lnTo>
                <a:close/>
              </a:path>
            </a:pathLst>
          </a:custGeom>
          <a:ln w="76200">
            <a:solidFill>
              <a:srgbClr val="F796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392300" y="171911"/>
            <a:ext cx="7672705" cy="6924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CA" dirty="0" err="1"/>
              <a:t>Table_UserLogins</a:t>
            </a:r>
            <a:endParaRPr sz="3200" b="1" dirty="0"/>
          </a:p>
        </p:txBody>
      </p:sp>
      <p:sp>
        <p:nvSpPr>
          <p:cNvPr id="7" name="object 7"/>
          <p:cNvSpPr txBox="1"/>
          <p:nvPr/>
        </p:nvSpPr>
        <p:spPr>
          <a:xfrm>
            <a:off x="8962135" y="6893052"/>
            <a:ext cx="102870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7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2359258-9194-C12A-714C-05A5A42AE4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7182" y="990600"/>
            <a:ext cx="9504036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7654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1151952" y="198120"/>
            <a:ext cx="8153400" cy="990600"/>
          </a:xfrm>
          <a:custGeom>
            <a:avLst/>
            <a:gdLst/>
            <a:ahLst/>
            <a:cxnLst/>
            <a:rect l="l" t="t" r="r" b="b"/>
            <a:pathLst>
              <a:path w="8153400" h="990600">
                <a:moveTo>
                  <a:pt x="214884" y="0"/>
                </a:moveTo>
                <a:lnTo>
                  <a:pt x="165551" y="5665"/>
                </a:lnTo>
                <a:lnTo>
                  <a:pt x="120298" y="21806"/>
                </a:lnTo>
                <a:lnTo>
                  <a:pt x="80403" y="47146"/>
                </a:lnTo>
                <a:lnTo>
                  <a:pt x="47146" y="80403"/>
                </a:lnTo>
                <a:lnTo>
                  <a:pt x="21806" y="120298"/>
                </a:lnTo>
                <a:lnTo>
                  <a:pt x="5665" y="165551"/>
                </a:lnTo>
                <a:lnTo>
                  <a:pt x="0" y="214884"/>
                </a:lnTo>
                <a:lnTo>
                  <a:pt x="0" y="775716"/>
                </a:lnTo>
                <a:lnTo>
                  <a:pt x="5665" y="825048"/>
                </a:lnTo>
                <a:lnTo>
                  <a:pt x="21806" y="870301"/>
                </a:lnTo>
                <a:lnTo>
                  <a:pt x="47146" y="910196"/>
                </a:lnTo>
                <a:lnTo>
                  <a:pt x="80403" y="943453"/>
                </a:lnTo>
                <a:lnTo>
                  <a:pt x="120298" y="968793"/>
                </a:lnTo>
                <a:lnTo>
                  <a:pt x="165551" y="984934"/>
                </a:lnTo>
                <a:lnTo>
                  <a:pt x="214884" y="990600"/>
                </a:lnTo>
                <a:lnTo>
                  <a:pt x="7938516" y="990599"/>
                </a:lnTo>
                <a:lnTo>
                  <a:pt x="7987848" y="984934"/>
                </a:lnTo>
                <a:lnTo>
                  <a:pt x="8033101" y="968793"/>
                </a:lnTo>
                <a:lnTo>
                  <a:pt x="8072996" y="943453"/>
                </a:lnTo>
                <a:lnTo>
                  <a:pt x="8106253" y="910196"/>
                </a:lnTo>
                <a:lnTo>
                  <a:pt x="8131593" y="870301"/>
                </a:lnTo>
                <a:lnTo>
                  <a:pt x="8147734" y="825048"/>
                </a:lnTo>
                <a:lnTo>
                  <a:pt x="8153400" y="775715"/>
                </a:lnTo>
                <a:lnTo>
                  <a:pt x="8153400" y="214883"/>
                </a:lnTo>
                <a:lnTo>
                  <a:pt x="8147734" y="165551"/>
                </a:lnTo>
                <a:lnTo>
                  <a:pt x="8131593" y="120298"/>
                </a:lnTo>
                <a:lnTo>
                  <a:pt x="8106253" y="80403"/>
                </a:lnTo>
                <a:lnTo>
                  <a:pt x="8072996" y="47146"/>
                </a:lnTo>
                <a:lnTo>
                  <a:pt x="8033101" y="21806"/>
                </a:lnTo>
                <a:lnTo>
                  <a:pt x="7987848" y="5665"/>
                </a:lnTo>
                <a:lnTo>
                  <a:pt x="7938516" y="0"/>
                </a:lnTo>
                <a:lnTo>
                  <a:pt x="214884" y="0"/>
                </a:lnTo>
                <a:close/>
              </a:path>
            </a:pathLst>
          </a:custGeom>
          <a:ln w="76200">
            <a:solidFill>
              <a:srgbClr val="F796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411350" y="418465"/>
            <a:ext cx="7672705" cy="5568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Entity-Relationship </a:t>
            </a:r>
            <a:r>
              <a:rPr spc="-5" dirty="0"/>
              <a:t>Diagram</a:t>
            </a:r>
            <a:endParaRPr dirty="0"/>
          </a:p>
        </p:txBody>
      </p:sp>
      <p:sp>
        <p:nvSpPr>
          <p:cNvPr id="7" name="object 7"/>
          <p:cNvSpPr txBox="1"/>
          <p:nvPr/>
        </p:nvSpPr>
        <p:spPr>
          <a:xfrm>
            <a:off x="8962135" y="6893052"/>
            <a:ext cx="102870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7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13" name="Picture 12" descr="A picture containing text, screenshot, number, display&#10;&#10;Description automatically generated">
            <a:extLst>
              <a:ext uri="{FF2B5EF4-FFF2-40B4-BE49-F238E27FC236}">
                <a16:creationId xmlns:a16="http://schemas.microsoft.com/office/drawing/2014/main" id="{DFBCCFF9-BE87-4B9C-3EFB-9444D96D34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735" y="1365472"/>
            <a:ext cx="9726930" cy="563870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1151952" y="198120"/>
            <a:ext cx="8153400" cy="640080"/>
          </a:xfrm>
          <a:custGeom>
            <a:avLst/>
            <a:gdLst/>
            <a:ahLst/>
            <a:cxnLst/>
            <a:rect l="l" t="t" r="r" b="b"/>
            <a:pathLst>
              <a:path w="8153400" h="990600">
                <a:moveTo>
                  <a:pt x="214884" y="0"/>
                </a:moveTo>
                <a:lnTo>
                  <a:pt x="165551" y="5665"/>
                </a:lnTo>
                <a:lnTo>
                  <a:pt x="120298" y="21806"/>
                </a:lnTo>
                <a:lnTo>
                  <a:pt x="80403" y="47146"/>
                </a:lnTo>
                <a:lnTo>
                  <a:pt x="47146" y="80403"/>
                </a:lnTo>
                <a:lnTo>
                  <a:pt x="21806" y="120298"/>
                </a:lnTo>
                <a:lnTo>
                  <a:pt x="5665" y="165551"/>
                </a:lnTo>
                <a:lnTo>
                  <a:pt x="0" y="214884"/>
                </a:lnTo>
                <a:lnTo>
                  <a:pt x="0" y="775716"/>
                </a:lnTo>
                <a:lnTo>
                  <a:pt x="5665" y="825048"/>
                </a:lnTo>
                <a:lnTo>
                  <a:pt x="21806" y="870301"/>
                </a:lnTo>
                <a:lnTo>
                  <a:pt x="47146" y="910196"/>
                </a:lnTo>
                <a:lnTo>
                  <a:pt x="80403" y="943453"/>
                </a:lnTo>
                <a:lnTo>
                  <a:pt x="120298" y="968793"/>
                </a:lnTo>
                <a:lnTo>
                  <a:pt x="165551" y="984934"/>
                </a:lnTo>
                <a:lnTo>
                  <a:pt x="214884" y="990600"/>
                </a:lnTo>
                <a:lnTo>
                  <a:pt x="7938516" y="990599"/>
                </a:lnTo>
                <a:lnTo>
                  <a:pt x="7987848" y="984934"/>
                </a:lnTo>
                <a:lnTo>
                  <a:pt x="8033101" y="968793"/>
                </a:lnTo>
                <a:lnTo>
                  <a:pt x="8072996" y="943453"/>
                </a:lnTo>
                <a:lnTo>
                  <a:pt x="8106253" y="910196"/>
                </a:lnTo>
                <a:lnTo>
                  <a:pt x="8131593" y="870301"/>
                </a:lnTo>
                <a:lnTo>
                  <a:pt x="8147734" y="825048"/>
                </a:lnTo>
                <a:lnTo>
                  <a:pt x="8153400" y="775715"/>
                </a:lnTo>
                <a:lnTo>
                  <a:pt x="8153400" y="214883"/>
                </a:lnTo>
                <a:lnTo>
                  <a:pt x="8147734" y="165551"/>
                </a:lnTo>
                <a:lnTo>
                  <a:pt x="8131593" y="120298"/>
                </a:lnTo>
                <a:lnTo>
                  <a:pt x="8106253" y="80403"/>
                </a:lnTo>
                <a:lnTo>
                  <a:pt x="8072996" y="47146"/>
                </a:lnTo>
                <a:lnTo>
                  <a:pt x="8033101" y="21806"/>
                </a:lnTo>
                <a:lnTo>
                  <a:pt x="7987848" y="5665"/>
                </a:lnTo>
                <a:lnTo>
                  <a:pt x="7938516" y="0"/>
                </a:lnTo>
                <a:lnTo>
                  <a:pt x="214884" y="0"/>
                </a:lnTo>
                <a:close/>
              </a:path>
            </a:pathLst>
          </a:custGeom>
          <a:ln w="76200">
            <a:solidFill>
              <a:srgbClr val="F796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392300" y="171911"/>
            <a:ext cx="7672705" cy="6924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CA" dirty="0" err="1"/>
              <a:t>Table_UserSecurityAnswers</a:t>
            </a:r>
            <a:endParaRPr sz="3200" b="1" dirty="0"/>
          </a:p>
        </p:txBody>
      </p:sp>
      <p:sp>
        <p:nvSpPr>
          <p:cNvPr id="7" name="object 7"/>
          <p:cNvSpPr txBox="1"/>
          <p:nvPr/>
        </p:nvSpPr>
        <p:spPr>
          <a:xfrm>
            <a:off x="8962135" y="6893052"/>
            <a:ext cx="102870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7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2359258-9194-C12A-714C-05A5A42AE4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7182" y="1038055"/>
            <a:ext cx="9504036" cy="6500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4382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1151952" y="198120"/>
            <a:ext cx="8153400" cy="640080"/>
          </a:xfrm>
          <a:custGeom>
            <a:avLst/>
            <a:gdLst/>
            <a:ahLst/>
            <a:cxnLst/>
            <a:rect l="l" t="t" r="r" b="b"/>
            <a:pathLst>
              <a:path w="8153400" h="990600">
                <a:moveTo>
                  <a:pt x="214884" y="0"/>
                </a:moveTo>
                <a:lnTo>
                  <a:pt x="165551" y="5665"/>
                </a:lnTo>
                <a:lnTo>
                  <a:pt x="120298" y="21806"/>
                </a:lnTo>
                <a:lnTo>
                  <a:pt x="80403" y="47146"/>
                </a:lnTo>
                <a:lnTo>
                  <a:pt x="47146" y="80403"/>
                </a:lnTo>
                <a:lnTo>
                  <a:pt x="21806" y="120298"/>
                </a:lnTo>
                <a:lnTo>
                  <a:pt x="5665" y="165551"/>
                </a:lnTo>
                <a:lnTo>
                  <a:pt x="0" y="214884"/>
                </a:lnTo>
                <a:lnTo>
                  <a:pt x="0" y="775716"/>
                </a:lnTo>
                <a:lnTo>
                  <a:pt x="5665" y="825048"/>
                </a:lnTo>
                <a:lnTo>
                  <a:pt x="21806" y="870301"/>
                </a:lnTo>
                <a:lnTo>
                  <a:pt x="47146" y="910196"/>
                </a:lnTo>
                <a:lnTo>
                  <a:pt x="80403" y="943453"/>
                </a:lnTo>
                <a:lnTo>
                  <a:pt x="120298" y="968793"/>
                </a:lnTo>
                <a:lnTo>
                  <a:pt x="165551" y="984934"/>
                </a:lnTo>
                <a:lnTo>
                  <a:pt x="214884" y="990600"/>
                </a:lnTo>
                <a:lnTo>
                  <a:pt x="7938516" y="990599"/>
                </a:lnTo>
                <a:lnTo>
                  <a:pt x="7987848" y="984934"/>
                </a:lnTo>
                <a:lnTo>
                  <a:pt x="8033101" y="968793"/>
                </a:lnTo>
                <a:lnTo>
                  <a:pt x="8072996" y="943453"/>
                </a:lnTo>
                <a:lnTo>
                  <a:pt x="8106253" y="910196"/>
                </a:lnTo>
                <a:lnTo>
                  <a:pt x="8131593" y="870301"/>
                </a:lnTo>
                <a:lnTo>
                  <a:pt x="8147734" y="825048"/>
                </a:lnTo>
                <a:lnTo>
                  <a:pt x="8153400" y="775715"/>
                </a:lnTo>
                <a:lnTo>
                  <a:pt x="8153400" y="214883"/>
                </a:lnTo>
                <a:lnTo>
                  <a:pt x="8147734" y="165551"/>
                </a:lnTo>
                <a:lnTo>
                  <a:pt x="8131593" y="120298"/>
                </a:lnTo>
                <a:lnTo>
                  <a:pt x="8106253" y="80403"/>
                </a:lnTo>
                <a:lnTo>
                  <a:pt x="8072996" y="47146"/>
                </a:lnTo>
                <a:lnTo>
                  <a:pt x="8033101" y="21806"/>
                </a:lnTo>
                <a:lnTo>
                  <a:pt x="7987848" y="5665"/>
                </a:lnTo>
                <a:lnTo>
                  <a:pt x="7938516" y="0"/>
                </a:lnTo>
                <a:lnTo>
                  <a:pt x="214884" y="0"/>
                </a:lnTo>
                <a:close/>
              </a:path>
            </a:pathLst>
          </a:custGeom>
          <a:ln w="76200">
            <a:solidFill>
              <a:srgbClr val="F796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392300" y="171911"/>
            <a:ext cx="7672705" cy="6924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CA" dirty="0" err="1"/>
              <a:t>Table_UserSecurityQuestions</a:t>
            </a:r>
            <a:endParaRPr sz="3200" b="1" dirty="0"/>
          </a:p>
        </p:txBody>
      </p:sp>
      <p:sp>
        <p:nvSpPr>
          <p:cNvPr id="7" name="object 7"/>
          <p:cNvSpPr txBox="1"/>
          <p:nvPr/>
        </p:nvSpPr>
        <p:spPr>
          <a:xfrm>
            <a:off x="8962135" y="6893052"/>
            <a:ext cx="102870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7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2359258-9194-C12A-714C-05A5A42AE4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7182" y="990600"/>
            <a:ext cx="9504036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0885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1151952" y="198120"/>
            <a:ext cx="8153400" cy="640080"/>
          </a:xfrm>
          <a:custGeom>
            <a:avLst/>
            <a:gdLst/>
            <a:ahLst/>
            <a:cxnLst/>
            <a:rect l="l" t="t" r="r" b="b"/>
            <a:pathLst>
              <a:path w="8153400" h="990600">
                <a:moveTo>
                  <a:pt x="214884" y="0"/>
                </a:moveTo>
                <a:lnTo>
                  <a:pt x="165551" y="5665"/>
                </a:lnTo>
                <a:lnTo>
                  <a:pt x="120298" y="21806"/>
                </a:lnTo>
                <a:lnTo>
                  <a:pt x="80403" y="47146"/>
                </a:lnTo>
                <a:lnTo>
                  <a:pt x="47146" y="80403"/>
                </a:lnTo>
                <a:lnTo>
                  <a:pt x="21806" y="120298"/>
                </a:lnTo>
                <a:lnTo>
                  <a:pt x="5665" y="165551"/>
                </a:lnTo>
                <a:lnTo>
                  <a:pt x="0" y="214884"/>
                </a:lnTo>
                <a:lnTo>
                  <a:pt x="0" y="775716"/>
                </a:lnTo>
                <a:lnTo>
                  <a:pt x="5665" y="825048"/>
                </a:lnTo>
                <a:lnTo>
                  <a:pt x="21806" y="870301"/>
                </a:lnTo>
                <a:lnTo>
                  <a:pt x="47146" y="910196"/>
                </a:lnTo>
                <a:lnTo>
                  <a:pt x="80403" y="943453"/>
                </a:lnTo>
                <a:lnTo>
                  <a:pt x="120298" y="968793"/>
                </a:lnTo>
                <a:lnTo>
                  <a:pt x="165551" y="984934"/>
                </a:lnTo>
                <a:lnTo>
                  <a:pt x="214884" y="990600"/>
                </a:lnTo>
                <a:lnTo>
                  <a:pt x="7938516" y="990599"/>
                </a:lnTo>
                <a:lnTo>
                  <a:pt x="7987848" y="984934"/>
                </a:lnTo>
                <a:lnTo>
                  <a:pt x="8033101" y="968793"/>
                </a:lnTo>
                <a:lnTo>
                  <a:pt x="8072996" y="943453"/>
                </a:lnTo>
                <a:lnTo>
                  <a:pt x="8106253" y="910196"/>
                </a:lnTo>
                <a:lnTo>
                  <a:pt x="8131593" y="870301"/>
                </a:lnTo>
                <a:lnTo>
                  <a:pt x="8147734" y="825048"/>
                </a:lnTo>
                <a:lnTo>
                  <a:pt x="8153400" y="775715"/>
                </a:lnTo>
                <a:lnTo>
                  <a:pt x="8153400" y="214883"/>
                </a:lnTo>
                <a:lnTo>
                  <a:pt x="8147734" y="165551"/>
                </a:lnTo>
                <a:lnTo>
                  <a:pt x="8131593" y="120298"/>
                </a:lnTo>
                <a:lnTo>
                  <a:pt x="8106253" y="80403"/>
                </a:lnTo>
                <a:lnTo>
                  <a:pt x="8072996" y="47146"/>
                </a:lnTo>
                <a:lnTo>
                  <a:pt x="8033101" y="21806"/>
                </a:lnTo>
                <a:lnTo>
                  <a:pt x="7987848" y="5665"/>
                </a:lnTo>
                <a:lnTo>
                  <a:pt x="7938516" y="0"/>
                </a:lnTo>
                <a:lnTo>
                  <a:pt x="214884" y="0"/>
                </a:lnTo>
                <a:close/>
              </a:path>
            </a:pathLst>
          </a:custGeom>
          <a:ln w="76200">
            <a:solidFill>
              <a:srgbClr val="F796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392300" y="171911"/>
            <a:ext cx="7672705" cy="6924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CA" dirty="0"/>
              <a:t>ALL Tables PK &amp; </a:t>
            </a:r>
            <a:r>
              <a:rPr lang="en-CA" dirty="0" err="1"/>
              <a:t>FK_</a:t>
            </a:r>
            <a:r>
              <a:rPr lang="en-CA" sz="3200" b="1" dirty="0" err="1"/>
              <a:t>Total</a:t>
            </a:r>
            <a:r>
              <a:rPr lang="en-CA" sz="3200" b="1" dirty="0"/>
              <a:t> 17 Tables</a:t>
            </a:r>
            <a:endParaRPr sz="3200" b="1" dirty="0"/>
          </a:p>
        </p:txBody>
      </p:sp>
      <p:sp>
        <p:nvSpPr>
          <p:cNvPr id="7" name="object 7"/>
          <p:cNvSpPr txBox="1"/>
          <p:nvPr/>
        </p:nvSpPr>
        <p:spPr>
          <a:xfrm>
            <a:off x="8962135" y="6893052"/>
            <a:ext cx="102870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7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40493C6C-B976-43BB-3E7D-68C2AE571D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058" y="980813"/>
            <a:ext cx="3118599" cy="6499445"/>
          </a:xfrm>
          <a:prstGeom prst="rect">
            <a:avLst/>
          </a:prstGeom>
        </p:spPr>
      </p:pic>
      <p:pic>
        <p:nvPicPr>
          <p:cNvPr id="14" name="Picture 13" descr="A screenshot of a computer&#10;&#10;Description automatically generated">
            <a:extLst>
              <a:ext uri="{FF2B5EF4-FFF2-40B4-BE49-F238E27FC236}">
                <a16:creationId xmlns:a16="http://schemas.microsoft.com/office/drawing/2014/main" id="{43F55D48-998C-471B-61C8-0398551505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9900" y="980813"/>
            <a:ext cx="3118599" cy="6484144"/>
          </a:xfrm>
          <a:prstGeom prst="rect">
            <a:avLst/>
          </a:prstGeom>
        </p:spPr>
      </p:pic>
      <p:pic>
        <p:nvPicPr>
          <p:cNvPr id="16" name="Picture 1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61D9D765-5D96-D70E-8BE3-6DE425D263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743" y="970180"/>
            <a:ext cx="3118599" cy="642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0514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1151952" y="198120"/>
            <a:ext cx="8153400" cy="640080"/>
          </a:xfrm>
          <a:custGeom>
            <a:avLst/>
            <a:gdLst/>
            <a:ahLst/>
            <a:cxnLst/>
            <a:rect l="l" t="t" r="r" b="b"/>
            <a:pathLst>
              <a:path w="8153400" h="990600">
                <a:moveTo>
                  <a:pt x="214884" y="0"/>
                </a:moveTo>
                <a:lnTo>
                  <a:pt x="165551" y="5665"/>
                </a:lnTo>
                <a:lnTo>
                  <a:pt x="120298" y="21806"/>
                </a:lnTo>
                <a:lnTo>
                  <a:pt x="80403" y="47146"/>
                </a:lnTo>
                <a:lnTo>
                  <a:pt x="47146" y="80403"/>
                </a:lnTo>
                <a:lnTo>
                  <a:pt x="21806" y="120298"/>
                </a:lnTo>
                <a:lnTo>
                  <a:pt x="5665" y="165551"/>
                </a:lnTo>
                <a:lnTo>
                  <a:pt x="0" y="214884"/>
                </a:lnTo>
                <a:lnTo>
                  <a:pt x="0" y="775716"/>
                </a:lnTo>
                <a:lnTo>
                  <a:pt x="5665" y="825048"/>
                </a:lnTo>
                <a:lnTo>
                  <a:pt x="21806" y="870301"/>
                </a:lnTo>
                <a:lnTo>
                  <a:pt x="47146" y="910196"/>
                </a:lnTo>
                <a:lnTo>
                  <a:pt x="80403" y="943453"/>
                </a:lnTo>
                <a:lnTo>
                  <a:pt x="120298" y="968793"/>
                </a:lnTo>
                <a:lnTo>
                  <a:pt x="165551" y="984934"/>
                </a:lnTo>
                <a:lnTo>
                  <a:pt x="214884" y="990600"/>
                </a:lnTo>
                <a:lnTo>
                  <a:pt x="7938516" y="990599"/>
                </a:lnTo>
                <a:lnTo>
                  <a:pt x="7987848" y="984934"/>
                </a:lnTo>
                <a:lnTo>
                  <a:pt x="8033101" y="968793"/>
                </a:lnTo>
                <a:lnTo>
                  <a:pt x="8072996" y="943453"/>
                </a:lnTo>
                <a:lnTo>
                  <a:pt x="8106253" y="910196"/>
                </a:lnTo>
                <a:lnTo>
                  <a:pt x="8131593" y="870301"/>
                </a:lnTo>
                <a:lnTo>
                  <a:pt x="8147734" y="825048"/>
                </a:lnTo>
                <a:lnTo>
                  <a:pt x="8153400" y="775715"/>
                </a:lnTo>
                <a:lnTo>
                  <a:pt x="8153400" y="214883"/>
                </a:lnTo>
                <a:lnTo>
                  <a:pt x="8147734" y="165551"/>
                </a:lnTo>
                <a:lnTo>
                  <a:pt x="8131593" y="120298"/>
                </a:lnTo>
                <a:lnTo>
                  <a:pt x="8106253" y="80403"/>
                </a:lnTo>
                <a:lnTo>
                  <a:pt x="8072996" y="47146"/>
                </a:lnTo>
                <a:lnTo>
                  <a:pt x="8033101" y="21806"/>
                </a:lnTo>
                <a:lnTo>
                  <a:pt x="7987848" y="5665"/>
                </a:lnTo>
                <a:lnTo>
                  <a:pt x="7938516" y="0"/>
                </a:lnTo>
                <a:lnTo>
                  <a:pt x="214884" y="0"/>
                </a:lnTo>
                <a:close/>
              </a:path>
            </a:pathLst>
          </a:custGeom>
          <a:ln w="76200">
            <a:solidFill>
              <a:srgbClr val="F796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392300" y="171911"/>
            <a:ext cx="7672705" cy="6924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CA" dirty="0"/>
              <a:t>ALL Tables PK &amp; </a:t>
            </a:r>
            <a:r>
              <a:rPr lang="en-CA" dirty="0" err="1"/>
              <a:t>FK_</a:t>
            </a:r>
            <a:r>
              <a:rPr lang="en-CA" sz="3200" b="1" dirty="0" err="1"/>
              <a:t>Total</a:t>
            </a:r>
            <a:r>
              <a:rPr lang="en-CA" sz="3200" b="1" dirty="0"/>
              <a:t> 17 Tables</a:t>
            </a:r>
            <a:endParaRPr sz="3200" b="1" dirty="0"/>
          </a:p>
        </p:txBody>
      </p:sp>
      <p:sp>
        <p:nvSpPr>
          <p:cNvPr id="7" name="object 7"/>
          <p:cNvSpPr txBox="1"/>
          <p:nvPr/>
        </p:nvSpPr>
        <p:spPr>
          <a:xfrm>
            <a:off x="8962135" y="6893052"/>
            <a:ext cx="102870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7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887FF40A-81F7-DFAF-D9E6-384912C775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058" y="936427"/>
            <a:ext cx="3137846" cy="6494777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B9920CE5-B42F-7F1D-CCD1-599D417506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3209" y="936427"/>
            <a:ext cx="3151982" cy="6494778"/>
          </a:xfrm>
          <a:prstGeom prst="rect">
            <a:avLst/>
          </a:prstGeom>
        </p:spPr>
      </p:pic>
      <p:pic>
        <p:nvPicPr>
          <p:cNvPr id="10" name="Picture 9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3032FC31-BD44-4ACC-D67E-FFB584713D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6496" y="936426"/>
            <a:ext cx="3137846" cy="6494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8790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1151952" y="198120"/>
            <a:ext cx="8153400" cy="640080"/>
          </a:xfrm>
          <a:custGeom>
            <a:avLst/>
            <a:gdLst/>
            <a:ahLst/>
            <a:cxnLst/>
            <a:rect l="l" t="t" r="r" b="b"/>
            <a:pathLst>
              <a:path w="8153400" h="990600">
                <a:moveTo>
                  <a:pt x="214884" y="0"/>
                </a:moveTo>
                <a:lnTo>
                  <a:pt x="165551" y="5665"/>
                </a:lnTo>
                <a:lnTo>
                  <a:pt x="120298" y="21806"/>
                </a:lnTo>
                <a:lnTo>
                  <a:pt x="80403" y="47146"/>
                </a:lnTo>
                <a:lnTo>
                  <a:pt x="47146" y="80403"/>
                </a:lnTo>
                <a:lnTo>
                  <a:pt x="21806" y="120298"/>
                </a:lnTo>
                <a:lnTo>
                  <a:pt x="5665" y="165551"/>
                </a:lnTo>
                <a:lnTo>
                  <a:pt x="0" y="214884"/>
                </a:lnTo>
                <a:lnTo>
                  <a:pt x="0" y="775716"/>
                </a:lnTo>
                <a:lnTo>
                  <a:pt x="5665" y="825048"/>
                </a:lnTo>
                <a:lnTo>
                  <a:pt x="21806" y="870301"/>
                </a:lnTo>
                <a:lnTo>
                  <a:pt x="47146" y="910196"/>
                </a:lnTo>
                <a:lnTo>
                  <a:pt x="80403" y="943453"/>
                </a:lnTo>
                <a:lnTo>
                  <a:pt x="120298" y="968793"/>
                </a:lnTo>
                <a:lnTo>
                  <a:pt x="165551" y="984934"/>
                </a:lnTo>
                <a:lnTo>
                  <a:pt x="214884" y="990600"/>
                </a:lnTo>
                <a:lnTo>
                  <a:pt x="7938516" y="990599"/>
                </a:lnTo>
                <a:lnTo>
                  <a:pt x="7987848" y="984934"/>
                </a:lnTo>
                <a:lnTo>
                  <a:pt x="8033101" y="968793"/>
                </a:lnTo>
                <a:lnTo>
                  <a:pt x="8072996" y="943453"/>
                </a:lnTo>
                <a:lnTo>
                  <a:pt x="8106253" y="910196"/>
                </a:lnTo>
                <a:lnTo>
                  <a:pt x="8131593" y="870301"/>
                </a:lnTo>
                <a:lnTo>
                  <a:pt x="8147734" y="825048"/>
                </a:lnTo>
                <a:lnTo>
                  <a:pt x="8153400" y="775715"/>
                </a:lnTo>
                <a:lnTo>
                  <a:pt x="8153400" y="214883"/>
                </a:lnTo>
                <a:lnTo>
                  <a:pt x="8147734" y="165551"/>
                </a:lnTo>
                <a:lnTo>
                  <a:pt x="8131593" y="120298"/>
                </a:lnTo>
                <a:lnTo>
                  <a:pt x="8106253" y="80403"/>
                </a:lnTo>
                <a:lnTo>
                  <a:pt x="8072996" y="47146"/>
                </a:lnTo>
                <a:lnTo>
                  <a:pt x="8033101" y="21806"/>
                </a:lnTo>
                <a:lnTo>
                  <a:pt x="7987848" y="5665"/>
                </a:lnTo>
                <a:lnTo>
                  <a:pt x="7938516" y="0"/>
                </a:lnTo>
                <a:lnTo>
                  <a:pt x="214884" y="0"/>
                </a:lnTo>
                <a:close/>
              </a:path>
            </a:pathLst>
          </a:custGeom>
          <a:ln w="76200">
            <a:solidFill>
              <a:srgbClr val="F796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392300" y="171911"/>
            <a:ext cx="7672705" cy="6924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CA" dirty="0" err="1"/>
              <a:t>Table_Account</a:t>
            </a:r>
            <a:endParaRPr sz="3200" b="1" dirty="0"/>
          </a:p>
        </p:txBody>
      </p:sp>
      <p:sp>
        <p:nvSpPr>
          <p:cNvPr id="7" name="object 7"/>
          <p:cNvSpPr txBox="1"/>
          <p:nvPr/>
        </p:nvSpPr>
        <p:spPr>
          <a:xfrm>
            <a:off x="8962135" y="6893052"/>
            <a:ext cx="102870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7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62359258-9194-C12A-714C-05A5A42AE4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82" y="1143000"/>
            <a:ext cx="9504036" cy="624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6263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1151952" y="198120"/>
            <a:ext cx="8153400" cy="640080"/>
          </a:xfrm>
          <a:custGeom>
            <a:avLst/>
            <a:gdLst/>
            <a:ahLst/>
            <a:cxnLst/>
            <a:rect l="l" t="t" r="r" b="b"/>
            <a:pathLst>
              <a:path w="8153400" h="990600">
                <a:moveTo>
                  <a:pt x="214884" y="0"/>
                </a:moveTo>
                <a:lnTo>
                  <a:pt x="165551" y="5665"/>
                </a:lnTo>
                <a:lnTo>
                  <a:pt x="120298" y="21806"/>
                </a:lnTo>
                <a:lnTo>
                  <a:pt x="80403" y="47146"/>
                </a:lnTo>
                <a:lnTo>
                  <a:pt x="47146" y="80403"/>
                </a:lnTo>
                <a:lnTo>
                  <a:pt x="21806" y="120298"/>
                </a:lnTo>
                <a:lnTo>
                  <a:pt x="5665" y="165551"/>
                </a:lnTo>
                <a:lnTo>
                  <a:pt x="0" y="214884"/>
                </a:lnTo>
                <a:lnTo>
                  <a:pt x="0" y="775716"/>
                </a:lnTo>
                <a:lnTo>
                  <a:pt x="5665" y="825048"/>
                </a:lnTo>
                <a:lnTo>
                  <a:pt x="21806" y="870301"/>
                </a:lnTo>
                <a:lnTo>
                  <a:pt x="47146" y="910196"/>
                </a:lnTo>
                <a:lnTo>
                  <a:pt x="80403" y="943453"/>
                </a:lnTo>
                <a:lnTo>
                  <a:pt x="120298" y="968793"/>
                </a:lnTo>
                <a:lnTo>
                  <a:pt x="165551" y="984934"/>
                </a:lnTo>
                <a:lnTo>
                  <a:pt x="214884" y="990600"/>
                </a:lnTo>
                <a:lnTo>
                  <a:pt x="7938516" y="990599"/>
                </a:lnTo>
                <a:lnTo>
                  <a:pt x="7987848" y="984934"/>
                </a:lnTo>
                <a:lnTo>
                  <a:pt x="8033101" y="968793"/>
                </a:lnTo>
                <a:lnTo>
                  <a:pt x="8072996" y="943453"/>
                </a:lnTo>
                <a:lnTo>
                  <a:pt x="8106253" y="910196"/>
                </a:lnTo>
                <a:lnTo>
                  <a:pt x="8131593" y="870301"/>
                </a:lnTo>
                <a:lnTo>
                  <a:pt x="8147734" y="825048"/>
                </a:lnTo>
                <a:lnTo>
                  <a:pt x="8153400" y="775715"/>
                </a:lnTo>
                <a:lnTo>
                  <a:pt x="8153400" y="214883"/>
                </a:lnTo>
                <a:lnTo>
                  <a:pt x="8147734" y="165551"/>
                </a:lnTo>
                <a:lnTo>
                  <a:pt x="8131593" y="120298"/>
                </a:lnTo>
                <a:lnTo>
                  <a:pt x="8106253" y="80403"/>
                </a:lnTo>
                <a:lnTo>
                  <a:pt x="8072996" y="47146"/>
                </a:lnTo>
                <a:lnTo>
                  <a:pt x="8033101" y="21806"/>
                </a:lnTo>
                <a:lnTo>
                  <a:pt x="7987848" y="5665"/>
                </a:lnTo>
                <a:lnTo>
                  <a:pt x="7938516" y="0"/>
                </a:lnTo>
                <a:lnTo>
                  <a:pt x="214884" y="0"/>
                </a:lnTo>
                <a:close/>
              </a:path>
            </a:pathLst>
          </a:custGeom>
          <a:ln w="76200">
            <a:solidFill>
              <a:srgbClr val="F796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392300" y="171911"/>
            <a:ext cx="7672705" cy="6924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CA" dirty="0" err="1"/>
              <a:t>Table_AccountStatusType</a:t>
            </a:r>
            <a:endParaRPr sz="3200" b="1" dirty="0"/>
          </a:p>
        </p:txBody>
      </p:sp>
      <p:sp>
        <p:nvSpPr>
          <p:cNvPr id="7" name="object 7"/>
          <p:cNvSpPr txBox="1"/>
          <p:nvPr/>
        </p:nvSpPr>
        <p:spPr>
          <a:xfrm>
            <a:off x="8962135" y="6893052"/>
            <a:ext cx="102870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7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2359258-9194-C12A-714C-05A5A42AE4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7182" y="1066800"/>
            <a:ext cx="9504036" cy="624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025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1151952" y="198120"/>
            <a:ext cx="8153400" cy="640080"/>
          </a:xfrm>
          <a:custGeom>
            <a:avLst/>
            <a:gdLst/>
            <a:ahLst/>
            <a:cxnLst/>
            <a:rect l="l" t="t" r="r" b="b"/>
            <a:pathLst>
              <a:path w="8153400" h="990600">
                <a:moveTo>
                  <a:pt x="214884" y="0"/>
                </a:moveTo>
                <a:lnTo>
                  <a:pt x="165551" y="5665"/>
                </a:lnTo>
                <a:lnTo>
                  <a:pt x="120298" y="21806"/>
                </a:lnTo>
                <a:lnTo>
                  <a:pt x="80403" y="47146"/>
                </a:lnTo>
                <a:lnTo>
                  <a:pt x="47146" y="80403"/>
                </a:lnTo>
                <a:lnTo>
                  <a:pt x="21806" y="120298"/>
                </a:lnTo>
                <a:lnTo>
                  <a:pt x="5665" y="165551"/>
                </a:lnTo>
                <a:lnTo>
                  <a:pt x="0" y="214884"/>
                </a:lnTo>
                <a:lnTo>
                  <a:pt x="0" y="775716"/>
                </a:lnTo>
                <a:lnTo>
                  <a:pt x="5665" y="825048"/>
                </a:lnTo>
                <a:lnTo>
                  <a:pt x="21806" y="870301"/>
                </a:lnTo>
                <a:lnTo>
                  <a:pt x="47146" y="910196"/>
                </a:lnTo>
                <a:lnTo>
                  <a:pt x="80403" y="943453"/>
                </a:lnTo>
                <a:lnTo>
                  <a:pt x="120298" y="968793"/>
                </a:lnTo>
                <a:lnTo>
                  <a:pt x="165551" y="984934"/>
                </a:lnTo>
                <a:lnTo>
                  <a:pt x="214884" y="990600"/>
                </a:lnTo>
                <a:lnTo>
                  <a:pt x="7938516" y="990599"/>
                </a:lnTo>
                <a:lnTo>
                  <a:pt x="7987848" y="984934"/>
                </a:lnTo>
                <a:lnTo>
                  <a:pt x="8033101" y="968793"/>
                </a:lnTo>
                <a:lnTo>
                  <a:pt x="8072996" y="943453"/>
                </a:lnTo>
                <a:lnTo>
                  <a:pt x="8106253" y="910196"/>
                </a:lnTo>
                <a:lnTo>
                  <a:pt x="8131593" y="870301"/>
                </a:lnTo>
                <a:lnTo>
                  <a:pt x="8147734" y="825048"/>
                </a:lnTo>
                <a:lnTo>
                  <a:pt x="8153400" y="775715"/>
                </a:lnTo>
                <a:lnTo>
                  <a:pt x="8153400" y="214883"/>
                </a:lnTo>
                <a:lnTo>
                  <a:pt x="8147734" y="165551"/>
                </a:lnTo>
                <a:lnTo>
                  <a:pt x="8131593" y="120298"/>
                </a:lnTo>
                <a:lnTo>
                  <a:pt x="8106253" y="80403"/>
                </a:lnTo>
                <a:lnTo>
                  <a:pt x="8072996" y="47146"/>
                </a:lnTo>
                <a:lnTo>
                  <a:pt x="8033101" y="21806"/>
                </a:lnTo>
                <a:lnTo>
                  <a:pt x="7987848" y="5665"/>
                </a:lnTo>
                <a:lnTo>
                  <a:pt x="7938516" y="0"/>
                </a:lnTo>
                <a:lnTo>
                  <a:pt x="214884" y="0"/>
                </a:lnTo>
                <a:close/>
              </a:path>
            </a:pathLst>
          </a:custGeom>
          <a:ln w="76200">
            <a:solidFill>
              <a:srgbClr val="F796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392300" y="171911"/>
            <a:ext cx="7672705" cy="6924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CA" dirty="0" err="1"/>
              <a:t>Table_AccountType</a:t>
            </a:r>
            <a:endParaRPr sz="3200" b="1" dirty="0"/>
          </a:p>
        </p:txBody>
      </p:sp>
      <p:sp>
        <p:nvSpPr>
          <p:cNvPr id="7" name="object 7"/>
          <p:cNvSpPr txBox="1"/>
          <p:nvPr/>
        </p:nvSpPr>
        <p:spPr>
          <a:xfrm>
            <a:off x="8962135" y="6893052"/>
            <a:ext cx="102870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7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2359258-9194-C12A-714C-05A5A42AE4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7182" y="1066800"/>
            <a:ext cx="9504036" cy="632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4336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1151952" y="198120"/>
            <a:ext cx="8153400" cy="640080"/>
          </a:xfrm>
          <a:custGeom>
            <a:avLst/>
            <a:gdLst/>
            <a:ahLst/>
            <a:cxnLst/>
            <a:rect l="l" t="t" r="r" b="b"/>
            <a:pathLst>
              <a:path w="8153400" h="990600">
                <a:moveTo>
                  <a:pt x="214884" y="0"/>
                </a:moveTo>
                <a:lnTo>
                  <a:pt x="165551" y="5665"/>
                </a:lnTo>
                <a:lnTo>
                  <a:pt x="120298" y="21806"/>
                </a:lnTo>
                <a:lnTo>
                  <a:pt x="80403" y="47146"/>
                </a:lnTo>
                <a:lnTo>
                  <a:pt x="47146" y="80403"/>
                </a:lnTo>
                <a:lnTo>
                  <a:pt x="21806" y="120298"/>
                </a:lnTo>
                <a:lnTo>
                  <a:pt x="5665" y="165551"/>
                </a:lnTo>
                <a:lnTo>
                  <a:pt x="0" y="214884"/>
                </a:lnTo>
                <a:lnTo>
                  <a:pt x="0" y="775716"/>
                </a:lnTo>
                <a:lnTo>
                  <a:pt x="5665" y="825048"/>
                </a:lnTo>
                <a:lnTo>
                  <a:pt x="21806" y="870301"/>
                </a:lnTo>
                <a:lnTo>
                  <a:pt x="47146" y="910196"/>
                </a:lnTo>
                <a:lnTo>
                  <a:pt x="80403" y="943453"/>
                </a:lnTo>
                <a:lnTo>
                  <a:pt x="120298" y="968793"/>
                </a:lnTo>
                <a:lnTo>
                  <a:pt x="165551" y="984934"/>
                </a:lnTo>
                <a:lnTo>
                  <a:pt x="214884" y="990600"/>
                </a:lnTo>
                <a:lnTo>
                  <a:pt x="7938516" y="990599"/>
                </a:lnTo>
                <a:lnTo>
                  <a:pt x="7987848" y="984934"/>
                </a:lnTo>
                <a:lnTo>
                  <a:pt x="8033101" y="968793"/>
                </a:lnTo>
                <a:lnTo>
                  <a:pt x="8072996" y="943453"/>
                </a:lnTo>
                <a:lnTo>
                  <a:pt x="8106253" y="910196"/>
                </a:lnTo>
                <a:lnTo>
                  <a:pt x="8131593" y="870301"/>
                </a:lnTo>
                <a:lnTo>
                  <a:pt x="8147734" y="825048"/>
                </a:lnTo>
                <a:lnTo>
                  <a:pt x="8153400" y="775715"/>
                </a:lnTo>
                <a:lnTo>
                  <a:pt x="8153400" y="214883"/>
                </a:lnTo>
                <a:lnTo>
                  <a:pt x="8147734" y="165551"/>
                </a:lnTo>
                <a:lnTo>
                  <a:pt x="8131593" y="120298"/>
                </a:lnTo>
                <a:lnTo>
                  <a:pt x="8106253" y="80403"/>
                </a:lnTo>
                <a:lnTo>
                  <a:pt x="8072996" y="47146"/>
                </a:lnTo>
                <a:lnTo>
                  <a:pt x="8033101" y="21806"/>
                </a:lnTo>
                <a:lnTo>
                  <a:pt x="7987848" y="5665"/>
                </a:lnTo>
                <a:lnTo>
                  <a:pt x="7938516" y="0"/>
                </a:lnTo>
                <a:lnTo>
                  <a:pt x="214884" y="0"/>
                </a:lnTo>
                <a:close/>
              </a:path>
            </a:pathLst>
          </a:custGeom>
          <a:ln w="76200">
            <a:solidFill>
              <a:srgbClr val="F796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392300" y="171911"/>
            <a:ext cx="7672705" cy="6924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CA" dirty="0" err="1"/>
              <a:t>Table_Customer</a:t>
            </a:r>
            <a:endParaRPr sz="3200" b="1" dirty="0"/>
          </a:p>
        </p:txBody>
      </p:sp>
      <p:sp>
        <p:nvSpPr>
          <p:cNvPr id="7" name="object 7"/>
          <p:cNvSpPr txBox="1"/>
          <p:nvPr/>
        </p:nvSpPr>
        <p:spPr>
          <a:xfrm>
            <a:off x="8962135" y="6893052"/>
            <a:ext cx="102870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7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2359258-9194-C12A-714C-05A5A42AE4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7182" y="1066800"/>
            <a:ext cx="9504036" cy="632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2168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1151952" y="198120"/>
            <a:ext cx="8153400" cy="640080"/>
          </a:xfrm>
          <a:custGeom>
            <a:avLst/>
            <a:gdLst/>
            <a:ahLst/>
            <a:cxnLst/>
            <a:rect l="l" t="t" r="r" b="b"/>
            <a:pathLst>
              <a:path w="8153400" h="990600">
                <a:moveTo>
                  <a:pt x="214884" y="0"/>
                </a:moveTo>
                <a:lnTo>
                  <a:pt x="165551" y="5665"/>
                </a:lnTo>
                <a:lnTo>
                  <a:pt x="120298" y="21806"/>
                </a:lnTo>
                <a:lnTo>
                  <a:pt x="80403" y="47146"/>
                </a:lnTo>
                <a:lnTo>
                  <a:pt x="47146" y="80403"/>
                </a:lnTo>
                <a:lnTo>
                  <a:pt x="21806" y="120298"/>
                </a:lnTo>
                <a:lnTo>
                  <a:pt x="5665" y="165551"/>
                </a:lnTo>
                <a:lnTo>
                  <a:pt x="0" y="214884"/>
                </a:lnTo>
                <a:lnTo>
                  <a:pt x="0" y="775716"/>
                </a:lnTo>
                <a:lnTo>
                  <a:pt x="5665" y="825048"/>
                </a:lnTo>
                <a:lnTo>
                  <a:pt x="21806" y="870301"/>
                </a:lnTo>
                <a:lnTo>
                  <a:pt x="47146" y="910196"/>
                </a:lnTo>
                <a:lnTo>
                  <a:pt x="80403" y="943453"/>
                </a:lnTo>
                <a:lnTo>
                  <a:pt x="120298" y="968793"/>
                </a:lnTo>
                <a:lnTo>
                  <a:pt x="165551" y="984934"/>
                </a:lnTo>
                <a:lnTo>
                  <a:pt x="214884" y="990600"/>
                </a:lnTo>
                <a:lnTo>
                  <a:pt x="7938516" y="990599"/>
                </a:lnTo>
                <a:lnTo>
                  <a:pt x="7987848" y="984934"/>
                </a:lnTo>
                <a:lnTo>
                  <a:pt x="8033101" y="968793"/>
                </a:lnTo>
                <a:lnTo>
                  <a:pt x="8072996" y="943453"/>
                </a:lnTo>
                <a:lnTo>
                  <a:pt x="8106253" y="910196"/>
                </a:lnTo>
                <a:lnTo>
                  <a:pt x="8131593" y="870301"/>
                </a:lnTo>
                <a:lnTo>
                  <a:pt x="8147734" y="825048"/>
                </a:lnTo>
                <a:lnTo>
                  <a:pt x="8153400" y="775715"/>
                </a:lnTo>
                <a:lnTo>
                  <a:pt x="8153400" y="214883"/>
                </a:lnTo>
                <a:lnTo>
                  <a:pt x="8147734" y="165551"/>
                </a:lnTo>
                <a:lnTo>
                  <a:pt x="8131593" y="120298"/>
                </a:lnTo>
                <a:lnTo>
                  <a:pt x="8106253" y="80403"/>
                </a:lnTo>
                <a:lnTo>
                  <a:pt x="8072996" y="47146"/>
                </a:lnTo>
                <a:lnTo>
                  <a:pt x="8033101" y="21806"/>
                </a:lnTo>
                <a:lnTo>
                  <a:pt x="7987848" y="5665"/>
                </a:lnTo>
                <a:lnTo>
                  <a:pt x="7938516" y="0"/>
                </a:lnTo>
                <a:lnTo>
                  <a:pt x="214884" y="0"/>
                </a:lnTo>
                <a:close/>
              </a:path>
            </a:pathLst>
          </a:custGeom>
          <a:ln w="76200">
            <a:solidFill>
              <a:srgbClr val="F796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392300" y="171911"/>
            <a:ext cx="7672705" cy="6924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CA" dirty="0" err="1"/>
              <a:t>Table_Customer_Account</a:t>
            </a:r>
            <a:endParaRPr sz="3200" b="1" dirty="0"/>
          </a:p>
        </p:txBody>
      </p:sp>
      <p:sp>
        <p:nvSpPr>
          <p:cNvPr id="7" name="object 7"/>
          <p:cNvSpPr txBox="1"/>
          <p:nvPr/>
        </p:nvSpPr>
        <p:spPr>
          <a:xfrm>
            <a:off x="8962135" y="6893052"/>
            <a:ext cx="102870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7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2359258-9194-C12A-714C-05A5A42AE4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7182" y="1066800"/>
            <a:ext cx="9504036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69823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quity">
  <a:themeElements>
    <a:clrScheme name="Equity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Equity">
      <a:majorFont>
        <a:latin typeface="Franklin Gothic Book"/>
        <a:ea typeface=""/>
        <a:cs typeface=""/>
        <a:font script="Grek" typeface="Calibri"/>
        <a:font script="Cyrl" typeface="Calibri"/>
        <a:font script="Jpan" typeface="HGｺﾞｼｯｸM"/>
        <a:font script="Hang" typeface="바탕"/>
        <a:font script="Hans" typeface="幼圆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Perpetua"/>
        <a:ea typeface=""/>
        <a:cs typeface=""/>
        <a:font script="Grek" typeface="Cambria"/>
        <a:font script="Cyrl" typeface="Cambria"/>
        <a:font script="Jpan" typeface="HG創英ﾌﾟﾚｾﾞﾝｽEB"/>
        <a:font script="Hang" typeface="맑은 고딕"/>
        <a:font script="Hans" typeface="宋体"/>
        <a:font script="Hant" typeface="新細明體"/>
        <a:font script="Arab" typeface="Times New Roman"/>
        <a:font script="Hebr" typeface="Aharoni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Equity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tint val="30000"/>
                <a:satMod val="300000"/>
              </a:schemeClr>
              <a:schemeClr val="phClr">
                <a:tint val="40000"/>
                <a:satMod val="200000"/>
              </a:schemeClr>
            </a:duotone>
          </a:blip>
          <a:tile tx="0" ty="0" sx="70000" sy="70000" flip="none" algn="ctr"/>
        </a:blipFill>
        <a:blipFill>
          <a:blip xmlns:r="http://schemas.openxmlformats.org/officeDocument/2006/relationships" r:embed="rId1">
            <a:duotone>
              <a:schemeClr val="phClr">
                <a:shade val="22000"/>
                <a:satMod val="160000"/>
              </a:schemeClr>
              <a:schemeClr val="phClr">
                <a:shade val="45000"/>
                <a:satMod val="100000"/>
              </a:schemeClr>
            </a:duotone>
          </a:blip>
          <a:tile tx="0" ty="0" sx="65000" sy="65000" flip="none" algn="ctr"/>
        </a:blip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50800" dir="5400000" algn="t" rotWithShape="0">
              <a:srgbClr val="000000">
                <a:alpha val="60000"/>
              </a:srgbClr>
            </a:outerShdw>
          </a:effectLst>
          <a:scene3d>
            <a:camera prst="isometricBottomUp" fov="0">
              <a:rot lat="0" lon="0" rev="0"/>
            </a:camera>
            <a:lightRig rig="soft" dir="b">
              <a:rot lat="0" lon="0" rev="9000000"/>
            </a:lightRig>
          </a:scene3d>
          <a:sp3d contourW="35000" prstMaterial="matte">
            <a:bevelT w="4500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65000"/>
              </a:schemeClr>
            </a:gs>
            <a:gs pos="50000">
              <a:schemeClr val="phClr">
                <a:shade val="80000"/>
                <a:satMod val="155000"/>
              </a:schemeClr>
            </a:gs>
            <a:gs pos="100000">
              <a:schemeClr val="phClr">
                <a:tint val="95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tint val="95000"/>
                <a:satMod val="200000"/>
              </a:schemeClr>
              <a:schemeClr val="phClr">
                <a:shade val="80000"/>
                <a:satMod val="100000"/>
              </a:schemeClr>
            </a:duotone>
          </a:blip>
          <a:tile tx="0" ty="0" sx="55000" sy="55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Equity</Template>
  <TotalTime>114</TotalTime>
  <Words>110</Words>
  <Application>Microsoft Office PowerPoint</Application>
  <PresentationFormat>Custom</PresentationFormat>
  <Paragraphs>42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Calibri</vt:lpstr>
      <vt:lpstr>Franklin Gothic Book</vt:lpstr>
      <vt:lpstr>Perpetua</vt:lpstr>
      <vt:lpstr>Wingdings 2</vt:lpstr>
      <vt:lpstr>Equity</vt:lpstr>
      <vt:lpstr>Bank Database Design                    ---XUE LIU(Alexia)</vt:lpstr>
      <vt:lpstr>Entity-Relationship Diagram</vt:lpstr>
      <vt:lpstr>ALL Tables PK &amp; FK_Total 17 Tables</vt:lpstr>
      <vt:lpstr>ALL Tables PK &amp; FK_Total 17 Tables</vt:lpstr>
      <vt:lpstr>Table_Account</vt:lpstr>
      <vt:lpstr>Table_AccountStatusType</vt:lpstr>
      <vt:lpstr>Table_AccountType</vt:lpstr>
      <vt:lpstr>Table_Customer</vt:lpstr>
      <vt:lpstr>Table_Customer_Account</vt:lpstr>
      <vt:lpstr>Table_Employee</vt:lpstr>
      <vt:lpstr>Table_FailedTransactionErrorType</vt:lpstr>
      <vt:lpstr>Table_FailedTransactionLog</vt:lpstr>
      <vt:lpstr>Table_Login_Account</vt:lpstr>
      <vt:lpstr>Table_LoginErrorLog</vt:lpstr>
      <vt:lpstr>Table_OverDraftLog</vt:lpstr>
      <vt:lpstr>Table_SavingsInterestRates</vt:lpstr>
      <vt:lpstr>Table_TransactionLog</vt:lpstr>
      <vt:lpstr>Table_TransactionType</vt:lpstr>
      <vt:lpstr>Table_UserLogins</vt:lpstr>
      <vt:lpstr>Table_UserSecurityAnswers</vt:lpstr>
      <vt:lpstr>Table_UserSecurityQuestions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Microsoft PowerPoint - SQL Banking Project-ER.ppt</dc:title>
  <dc:creator>Alan</dc:creator>
  <cp:lastModifiedBy>L Alexia</cp:lastModifiedBy>
  <cp:revision>7</cp:revision>
  <dcterms:created xsi:type="dcterms:W3CDTF">2016-01-24T21:47:10Z</dcterms:created>
  <dcterms:modified xsi:type="dcterms:W3CDTF">2023-09-06T02:42:28Z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2009-06-03T00:00:00Z</vt:filetime>
  </property>
  <property fmtid="{D5CDD505-2E9C-101B-9397-08002B2CF9AE}" pid="3" name="Creator">
    <vt:lpwstr>PScript5.dll Version 5.2.2</vt:lpwstr>
  </property>
  <property fmtid="{D5CDD505-2E9C-101B-9397-08002B2CF9AE}" pid="4" name="LastSaved">
    <vt:filetime>2016-01-24T00:00:00Z</vt:filetime>
  </property>
</Properties>
</file>